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3">
  <p:sldMasterIdLst>
    <p:sldMasterId id="2147483648" r:id="rId1"/>
  </p:sldMasterIdLst>
  <p:notesMasterIdLst>
    <p:notesMasterId r:id="rId36"/>
  </p:notesMasterIdLst>
  <p:sldIdLst>
    <p:sldId id="305" r:id="rId2"/>
    <p:sldId id="271" r:id="rId3"/>
    <p:sldId id="272" r:id="rId4"/>
    <p:sldId id="273" r:id="rId5"/>
    <p:sldId id="275" r:id="rId6"/>
    <p:sldId id="276" r:id="rId7"/>
    <p:sldId id="281" r:id="rId8"/>
    <p:sldId id="282" r:id="rId9"/>
    <p:sldId id="288" r:id="rId10"/>
    <p:sldId id="287" r:id="rId11"/>
    <p:sldId id="289" r:id="rId12"/>
    <p:sldId id="290" r:id="rId13"/>
    <p:sldId id="291" r:id="rId14"/>
    <p:sldId id="304" r:id="rId15"/>
    <p:sldId id="257" r:id="rId16"/>
    <p:sldId id="313" r:id="rId17"/>
    <p:sldId id="266" r:id="rId18"/>
    <p:sldId id="267" r:id="rId19"/>
    <p:sldId id="285" r:id="rId20"/>
    <p:sldId id="270" r:id="rId21"/>
    <p:sldId id="278" r:id="rId22"/>
    <p:sldId id="314" r:id="rId23"/>
    <p:sldId id="315" r:id="rId24"/>
    <p:sldId id="316" r:id="rId25"/>
    <p:sldId id="268" r:id="rId26"/>
    <p:sldId id="283" r:id="rId27"/>
    <p:sldId id="277" r:id="rId28"/>
    <p:sldId id="284" r:id="rId29"/>
    <p:sldId id="308" r:id="rId30"/>
    <p:sldId id="309" r:id="rId31"/>
    <p:sldId id="310" r:id="rId32"/>
    <p:sldId id="311" r:id="rId33"/>
    <p:sldId id="312" r:id="rId34"/>
    <p:sldId id="307" r:id="rId35"/>
  </p:sldIdLst>
  <p:sldSz cx="9144000" cy="6858000" type="screen4x3"/>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7" d="100"/>
          <a:sy n="87" d="100"/>
        </p:scale>
        <p:origin x="-1464" y="-7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110B732-8868-4A70-8BDB-863404805015}" type="datetimeFigureOut">
              <a:rPr lang="nl-NL" smtClean="0"/>
              <a:t>2-10-2019</a:t>
            </a:fld>
            <a:endParaRPr lang="nl-NL"/>
          </a:p>
        </p:txBody>
      </p:sp>
      <p:sp>
        <p:nvSpPr>
          <p:cNvPr id="4" name="Tijdelijke aanduiding voor dia-afbeelding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967081E-90C3-4663-949D-B818FD60CAC6}" type="slidenum">
              <a:rPr lang="nl-NL" smtClean="0"/>
              <a:t>‹nr.›</a:t>
            </a:fld>
            <a:endParaRPr lang="nl-NL"/>
          </a:p>
        </p:txBody>
      </p:sp>
    </p:spTree>
    <p:extLst>
      <p:ext uri="{BB962C8B-B14F-4D97-AF65-F5344CB8AC3E}">
        <p14:creationId xmlns:p14="http://schemas.microsoft.com/office/powerpoint/2010/main" val="330014725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jdelijke aanduiding voor dia-afbeelding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507" name="Tijdelijke aanduiding voor notiti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nl-NL" altLang="nl-NL"/>
          </a:p>
        </p:txBody>
      </p:sp>
      <p:sp>
        <p:nvSpPr>
          <p:cNvPr id="21508" name="Tijdelijke aanduiding voor dianumm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itchFamily="34" charset="0"/>
              </a:defRPr>
            </a:lvl1pPr>
            <a:lvl2pPr marL="742950" indent="-285750">
              <a:spcBef>
                <a:spcPct val="30000"/>
              </a:spcBef>
              <a:defRPr sz="1200">
                <a:solidFill>
                  <a:schemeClr val="tx1"/>
                </a:solidFill>
                <a:latin typeface="Calibri" pitchFamily="34" charset="0"/>
              </a:defRPr>
            </a:lvl2pPr>
            <a:lvl3pPr marL="1143000" indent="-228600">
              <a:spcBef>
                <a:spcPct val="30000"/>
              </a:spcBef>
              <a:defRPr sz="1200">
                <a:solidFill>
                  <a:schemeClr val="tx1"/>
                </a:solidFill>
                <a:latin typeface="Calibri" pitchFamily="34" charset="0"/>
              </a:defRPr>
            </a:lvl3pPr>
            <a:lvl4pPr marL="1600200" indent="-228600">
              <a:spcBef>
                <a:spcPct val="30000"/>
              </a:spcBef>
              <a:defRPr sz="1200">
                <a:solidFill>
                  <a:schemeClr val="tx1"/>
                </a:solidFill>
                <a:latin typeface="Calibri" pitchFamily="34" charset="0"/>
              </a:defRPr>
            </a:lvl4pPr>
            <a:lvl5pPr marL="2057400" indent="-22860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a:spcBef>
                <a:spcPct val="0"/>
              </a:spcBef>
            </a:pPr>
            <a:fld id="{2F41805A-7A52-4682-A9A2-D2029ED14A26}" type="slidenum">
              <a:rPr lang="nl-NL" altLang="nl-NL">
                <a:latin typeface="Arial" charset="0"/>
              </a:rPr>
              <a:pPr>
                <a:spcBef>
                  <a:spcPct val="0"/>
                </a:spcBef>
              </a:pPr>
              <a:t>2</a:t>
            </a:fld>
            <a:endParaRPr lang="nl-NL" altLang="nl-NL">
              <a:latin typeface="Arial"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ijdelijke aanduiding voor dia-afbeelding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9939" name="Tijdelijke aanduiding voor notiti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nl-NL" altLang="nl-NL"/>
          </a:p>
        </p:txBody>
      </p:sp>
      <p:sp>
        <p:nvSpPr>
          <p:cNvPr id="39940" name="Tijdelijke aanduiding voor dianumm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itchFamily="34" charset="0"/>
              </a:defRPr>
            </a:lvl1pPr>
            <a:lvl2pPr marL="742950" indent="-285750">
              <a:spcBef>
                <a:spcPct val="30000"/>
              </a:spcBef>
              <a:defRPr sz="1200">
                <a:solidFill>
                  <a:schemeClr val="tx1"/>
                </a:solidFill>
                <a:latin typeface="Calibri" pitchFamily="34" charset="0"/>
              </a:defRPr>
            </a:lvl2pPr>
            <a:lvl3pPr marL="1143000" indent="-228600">
              <a:spcBef>
                <a:spcPct val="30000"/>
              </a:spcBef>
              <a:defRPr sz="1200">
                <a:solidFill>
                  <a:schemeClr val="tx1"/>
                </a:solidFill>
                <a:latin typeface="Calibri" pitchFamily="34" charset="0"/>
              </a:defRPr>
            </a:lvl3pPr>
            <a:lvl4pPr marL="1600200" indent="-228600">
              <a:spcBef>
                <a:spcPct val="30000"/>
              </a:spcBef>
              <a:defRPr sz="1200">
                <a:solidFill>
                  <a:schemeClr val="tx1"/>
                </a:solidFill>
                <a:latin typeface="Calibri" pitchFamily="34" charset="0"/>
              </a:defRPr>
            </a:lvl4pPr>
            <a:lvl5pPr marL="2057400" indent="-22860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a:spcBef>
                <a:spcPct val="0"/>
              </a:spcBef>
            </a:pPr>
            <a:fld id="{F31B23CF-CE8B-4A68-B9E7-6CFA1E717389}" type="slidenum">
              <a:rPr lang="nl-NL" altLang="nl-NL">
                <a:latin typeface="Arial" charset="0"/>
              </a:rPr>
              <a:pPr>
                <a:spcBef>
                  <a:spcPct val="0"/>
                </a:spcBef>
              </a:pPr>
              <a:t>11</a:t>
            </a:fld>
            <a:endParaRPr lang="nl-NL" altLang="nl-NL">
              <a:latin typeface="Arial"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ijdelijke aanduiding voor dia-afbeelding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1987" name="Tijdelijke aanduiding voor notiti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nl-NL" altLang="nl-NL"/>
          </a:p>
        </p:txBody>
      </p:sp>
      <p:sp>
        <p:nvSpPr>
          <p:cNvPr id="41988" name="Tijdelijke aanduiding voor dianumm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itchFamily="34" charset="0"/>
              </a:defRPr>
            </a:lvl1pPr>
            <a:lvl2pPr marL="742950" indent="-285750">
              <a:spcBef>
                <a:spcPct val="30000"/>
              </a:spcBef>
              <a:defRPr sz="1200">
                <a:solidFill>
                  <a:schemeClr val="tx1"/>
                </a:solidFill>
                <a:latin typeface="Calibri" pitchFamily="34" charset="0"/>
              </a:defRPr>
            </a:lvl2pPr>
            <a:lvl3pPr marL="1143000" indent="-228600">
              <a:spcBef>
                <a:spcPct val="30000"/>
              </a:spcBef>
              <a:defRPr sz="1200">
                <a:solidFill>
                  <a:schemeClr val="tx1"/>
                </a:solidFill>
                <a:latin typeface="Calibri" pitchFamily="34" charset="0"/>
              </a:defRPr>
            </a:lvl3pPr>
            <a:lvl4pPr marL="1600200" indent="-228600">
              <a:spcBef>
                <a:spcPct val="30000"/>
              </a:spcBef>
              <a:defRPr sz="1200">
                <a:solidFill>
                  <a:schemeClr val="tx1"/>
                </a:solidFill>
                <a:latin typeface="Calibri" pitchFamily="34" charset="0"/>
              </a:defRPr>
            </a:lvl4pPr>
            <a:lvl5pPr marL="2057400" indent="-22860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a:spcBef>
                <a:spcPct val="0"/>
              </a:spcBef>
            </a:pPr>
            <a:fld id="{5C48579E-33EA-4FF1-8AE4-7B8F7D59BBC4}" type="slidenum">
              <a:rPr lang="nl-NL" altLang="nl-NL">
                <a:latin typeface="Arial" charset="0"/>
              </a:rPr>
              <a:pPr>
                <a:spcBef>
                  <a:spcPct val="0"/>
                </a:spcBef>
              </a:pPr>
              <a:t>12</a:t>
            </a:fld>
            <a:endParaRPr lang="nl-NL" altLang="nl-NL">
              <a:latin typeface="Arial"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ijdelijke aanduiding voor dia-afbeelding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4035" name="Tijdelijke aanduiding voor notiti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nl-NL" altLang="nl-NL"/>
          </a:p>
        </p:txBody>
      </p:sp>
      <p:sp>
        <p:nvSpPr>
          <p:cNvPr id="44036" name="Tijdelijke aanduiding voor dianumm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itchFamily="34" charset="0"/>
              </a:defRPr>
            </a:lvl1pPr>
            <a:lvl2pPr marL="742950" indent="-285750">
              <a:spcBef>
                <a:spcPct val="30000"/>
              </a:spcBef>
              <a:defRPr sz="1200">
                <a:solidFill>
                  <a:schemeClr val="tx1"/>
                </a:solidFill>
                <a:latin typeface="Calibri" pitchFamily="34" charset="0"/>
              </a:defRPr>
            </a:lvl2pPr>
            <a:lvl3pPr marL="1143000" indent="-228600">
              <a:spcBef>
                <a:spcPct val="30000"/>
              </a:spcBef>
              <a:defRPr sz="1200">
                <a:solidFill>
                  <a:schemeClr val="tx1"/>
                </a:solidFill>
                <a:latin typeface="Calibri" pitchFamily="34" charset="0"/>
              </a:defRPr>
            </a:lvl3pPr>
            <a:lvl4pPr marL="1600200" indent="-228600">
              <a:spcBef>
                <a:spcPct val="30000"/>
              </a:spcBef>
              <a:defRPr sz="1200">
                <a:solidFill>
                  <a:schemeClr val="tx1"/>
                </a:solidFill>
                <a:latin typeface="Calibri" pitchFamily="34" charset="0"/>
              </a:defRPr>
            </a:lvl4pPr>
            <a:lvl5pPr marL="2057400" indent="-22860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a:spcBef>
                <a:spcPct val="0"/>
              </a:spcBef>
            </a:pPr>
            <a:fld id="{5CA322D6-7C3C-41E8-ABCF-56E397A7E30F}" type="slidenum">
              <a:rPr lang="nl-NL" altLang="nl-NL">
                <a:latin typeface="Arial" charset="0"/>
              </a:rPr>
              <a:pPr>
                <a:spcBef>
                  <a:spcPct val="0"/>
                </a:spcBef>
              </a:pPr>
              <a:t>13</a:t>
            </a:fld>
            <a:endParaRPr lang="nl-NL" altLang="nl-NL">
              <a:latin typeface="Arial"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Tijdelijke aanduiding voor dia-afbeelding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6323" name="Tijdelijke aanduiding voor notiti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nl-NL" altLang="nl-NL"/>
          </a:p>
        </p:txBody>
      </p:sp>
      <p:sp>
        <p:nvSpPr>
          <p:cNvPr id="56324" name="Tijdelijke aanduiding voor dianumm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itchFamily="34" charset="0"/>
              </a:defRPr>
            </a:lvl1pPr>
            <a:lvl2pPr marL="742950" indent="-285750">
              <a:spcBef>
                <a:spcPct val="30000"/>
              </a:spcBef>
              <a:defRPr sz="1200">
                <a:solidFill>
                  <a:schemeClr val="tx1"/>
                </a:solidFill>
                <a:latin typeface="Calibri" pitchFamily="34" charset="0"/>
              </a:defRPr>
            </a:lvl2pPr>
            <a:lvl3pPr marL="1143000" indent="-228600">
              <a:spcBef>
                <a:spcPct val="30000"/>
              </a:spcBef>
              <a:defRPr sz="1200">
                <a:solidFill>
                  <a:schemeClr val="tx1"/>
                </a:solidFill>
                <a:latin typeface="Calibri" pitchFamily="34" charset="0"/>
              </a:defRPr>
            </a:lvl3pPr>
            <a:lvl4pPr marL="1600200" indent="-228600">
              <a:spcBef>
                <a:spcPct val="30000"/>
              </a:spcBef>
              <a:defRPr sz="1200">
                <a:solidFill>
                  <a:schemeClr val="tx1"/>
                </a:solidFill>
                <a:latin typeface="Calibri" pitchFamily="34" charset="0"/>
              </a:defRPr>
            </a:lvl4pPr>
            <a:lvl5pPr marL="2057400" indent="-22860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a:spcBef>
                <a:spcPct val="0"/>
              </a:spcBef>
            </a:pPr>
            <a:fld id="{EFC98565-AFD8-4BB9-A4D5-283662059991}" type="slidenum">
              <a:rPr lang="nl-NL" altLang="nl-NL">
                <a:latin typeface="Arial" charset="0"/>
              </a:rPr>
              <a:pPr>
                <a:spcBef>
                  <a:spcPct val="0"/>
                </a:spcBef>
              </a:pPr>
              <a:t>14</a:t>
            </a:fld>
            <a:endParaRPr lang="nl-NL" altLang="nl-NL">
              <a:latin typeface="Arial"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194" name="Rectangle 6">
            <a:extLst>
              <a:ext uri="{FF2B5EF4-FFF2-40B4-BE49-F238E27FC236}">
                <a16:creationId xmlns:a16="http://schemas.microsoft.com/office/drawing/2014/main" xmlns="" id="{D2F2C3F5-52E4-4CA5-9A32-EBAD6791DC8E}"/>
              </a:ext>
            </a:extLst>
          </p:cNvPr>
          <p:cNvSpPr>
            <a:spLocks noGrp="1" noChangeArrowheads="1"/>
          </p:cNvSpPr>
          <p:nvPr>
            <p:ph type="sldNum" sz="quarter"/>
          </p:nvPr>
        </p:nvSpPr>
        <p:spPr>
          <a:noFill/>
        </p:spPr>
        <p:txBody>
          <a:bodyPr/>
          <a:lstStyle>
            <a:lvl1pPr eaLnBrk="0">
              <a:spcBef>
                <a:spcPct val="30000"/>
              </a:spcBef>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1pPr>
            <a:lvl2pPr marL="742950" indent="-285750" eaLnBrk="0">
              <a:spcBef>
                <a:spcPct val="30000"/>
              </a:spcBef>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2pPr>
            <a:lvl3pPr marL="1143000" indent="-228600" eaLnBrk="0">
              <a:spcBef>
                <a:spcPct val="30000"/>
              </a:spcBef>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3pPr>
            <a:lvl4pPr marL="1600200" indent="-228600" eaLnBrk="0">
              <a:spcBef>
                <a:spcPct val="30000"/>
              </a:spcBef>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4pPr>
            <a:lvl5pPr marL="2057400" indent="-228600" eaLnBrk="0">
              <a:spcBef>
                <a:spcPct val="30000"/>
              </a:spcBef>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9pPr>
          </a:lstStyle>
          <a:p>
            <a:pPr eaLnBrk="1">
              <a:spcBef>
                <a:spcPct val="0"/>
              </a:spcBef>
              <a:buSzPct val="45000"/>
              <a:buFont typeface="Wingdings" panose="05000000000000000000" pitchFamily="2" charset="2"/>
              <a:buNone/>
            </a:pPr>
            <a:fld id="{5CD6960B-031B-4239-967A-04A77D431AEA}" type="slidenum">
              <a:rPr lang="nl-NL" altLang="nl-NL" sz="1400"/>
              <a:pPr eaLnBrk="1">
                <a:spcBef>
                  <a:spcPct val="0"/>
                </a:spcBef>
                <a:buSzPct val="45000"/>
                <a:buFont typeface="Wingdings" panose="05000000000000000000" pitchFamily="2" charset="2"/>
                <a:buNone/>
              </a:pPr>
              <a:t>15</a:t>
            </a:fld>
            <a:endParaRPr lang="nl-NL" altLang="nl-NL" sz="1400"/>
          </a:p>
        </p:txBody>
      </p:sp>
      <p:sp>
        <p:nvSpPr>
          <p:cNvPr id="8195" name="Text Box 1">
            <a:extLst>
              <a:ext uri="{FF2B5EF4-FFF2-40B4-BE49-F238E27FC236}">
                <a16:creationId xmlns:a16="http://schemas.microsoft.com/office/drawing/2014/main" xmlns="" id="{A82881BA-2BA2-4A40-91A8-553E4F875C33}"/>
              </a:ext>
            </a:extLst>
          </p:cNvPr>
          <p:cNvSpPr txBox="1">
            <a:spLocks noChangeArrowheads="1"/>
          </p:cNvSpPr>
          <p:nvPr/>
        </p:nvSpPr>
        <p:spPr bwMode="auto">
          <a:xfrm>
            <a:off x="4283075" y="10156825"/>
            <a:ext cx="3276600" cy="5349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b"/>
          <a:lstStyle>
            <a:lvl1pPr eaLnBrk="0">
              <a:spcBef>
                <a:spcPct val="30000"/>
              </a:spcBef>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1pPr>
            <a:lvl2pPr marL="742950" indent="-285750" eaLnBrk="0">
              <a:spcBef>
                <a:spcPct val="30000"/>
              </a:spcBef>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2pPr>
            <a:lvl3pPr marL="1143000" indent="-228600" eaLnBrk="0">
              <a:spcBef>
                <a:spcPct val="30000"/>
              </a:spcBef>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3pPr>
            <a:lvl4pPr marL="1600200" indent="-228600" eaLnBrk="0">
              <a:spcBef>
                <a:spcPct val="30000"/>
              </a:spcBef>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4pPr>
            <a:lvl5pPr marL="2057400" indent="-228600" eaLnBrk="0">
              <a:spcBef>
                <a:spcPct val="30000"/>
              </a:spcBef>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9pPr>
          </a:lstStyle>
          <a:p>
            <a:pPr algn="r" eaLnBrk="1" hangingPunct="1">
              <a:spcBef>
                <a:spcPct val="0"/>
              </a:spcBef>
              <a:buSzPct val="45000"/>
              <a:buFont typeface="Wingdings" panose="05000000000000000000" pitchFamily="2" charset="2"/>
              <a:buNone/>
            </a:pPr>
            <a:fld id="{589B1EB0-10FB-4ECC-AFE4-6F6239DB65E7}" type="slidenum">
              <a:rPr lang="nl-NL" altLang="nl-NL">
                <a:latin typeface="Arial" panose="020B0604020202020204" pitchFamily="34" charset="0"/>
              </a:rPr>
              <a:pPr algn="r" eaLnBrk="1" hangingPunct="1">
                <a:spcBef>
                  <a:spcPct val="0"/>
                </a:spcBef>
                <a:buSzPct val="45000"/>
                <a:buFont typeface="Wingdings" panose="05000000000000000000" pitchFamily="2" charset="2"/>
                <a:buNone/>
              </a:pPr>
              <a:t>15</a:t>
            </a:fld>
            <a:endParaRPr lang="nl-NL" altLang="nl-NL">
              <a:latin typeface="Arial" panose="020B0604020202020204" pitchFamily="34" charset="0"/>
            </a:endParaRPr>
          </a:p>
        </p:txBody>
      </p:sp>
      <p:sp>
        <p:nvSpPr>
          <p:cNvPr id="8196" name="Text Box 2">
            <a:extLst>
              <a:ext uri="{FF2B5EF4-FFF2-40B4-BE49-F238E27FC236}">
                <a16:creationId xmlns:a16="http://schemas.microsoft.com/office/drawing/2014/main" xmlns="" id="{069F3D17-6717-4309-8F79-BEC7E4F9D3C3}"/>
              </a:ext>
            </a:extLst>
          </p:cNvPr>
          <p:cNvSpPr txBox="1">
            <a:spLocks noChangeArrowheads="1"/>
          </p:cNvSpPr>
          <p:nvPr/>
        </p:nvSpPr>
        <p:spPr bwMode="auto">
          <a:xfrm>
            <a:off x="1260475" y="801688"/>
            <a:ext cx="5040313" cy="4010025"/>
          </a:xfrm>
          <a:prstGeom prst="rect">
            <a:avLst/>
          </a:prstGeom>
          <a:solidFill>
            <a:srgbClr val="FFFFFF"/>
          </a:solid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eaLnBrk="0">
              <a:spcBef>
                <a:spcPct val="30000"/>
              </a:spcBef>
              <a:buSzPct val="100000"/>
              <a:buFont typeface="Times New Roman" panose="02020603050405020304" pitchFamily="18" charset="0"/>
              <a:defRPr sz="1200">
                <a:solidFill>
                  <a:srgbClr val="000000"/>
                </a:solidFill>
                <a:latin typeface="Times New Roman" panose="02020603050405020304" pitchFamily="18" charset="0"/>
              </a:defRPr>
            </a:lvl1pPr>
            <a:lvl2pPr marL="742950" indent="-285750" eaLnBrk="0">
              <a:spcBef>
                <a:spcPct val="30000"/>
              </a:spcBef>
              <a:buSzPct val="100000"/>
              <a:buFont typeface="Times New Roman" panose="02020603050405020304" pitchFamily="18" charset="0"/>
              <a:defRPr sz="1200">
                <a:solidFill>
                  <a:srgbClr val="000000"/>
                </a:solidFill>
                <a:latin typeface="Times New Roman" panose="02020603050405020304" pitchFamily="18" charset="0"/>
              </a:defRPr>
            </a:lvl2pPr>
            <a:lvl3pPr marL="1143000" indent="-228600" eaLnBrk="0">
              <a:spcBef>
                <a:spcPct val="30000"/>
              </a:spcBef>
              <a:buSzPct val="100000"/>
              <a:buFont typeface="Times New Roman" panose="02020603050405020304" pitchFamily="18" charset="0"/>
              <a:defRPr sz="1200">
                <a:solidFill>
                  <a:srgbClr val="000000"/>
                </a:solidFill>
                <a:latin typeface="Times New Roman" panose="02020603050405020304" pitchFamily="18" charset="0"/>
              </a:defRPr>
            </a:lvl3pPr>
            <a:lvl4pPr marL="1600200" indent="-228600" eaLnBrk="0">
              <a:spcBef>
                <a:spcPct val="30000"/>
              </a:spcBef>
              <a:buSzPct val="100000"/>
              <a:buFont typeface="Times New Roman" panose="02020603050405020304" pitchFamily="18" charset="0"/>
              <a:defRPr sz="1200">
                <a:solidFill>
                  <a:srgbClr val="000000"/>
                </a:solidFill>
                <a:latin typeface="Times New Roman" panose="02020603050405020304" pitchFamily="18" charset="0"/>
              </a:defRPr>
            </a:lvl4pPr>
            <a:lvl5pPr marL="2057400" indent="-228600" eaLnBrk="0">
              <a:spcBef>
                <a:spcPct val="30000"/>
              </a:spcBef>
              <a:buSzPct val="100000"/>
              <a:buFont typeface="Times New Roman" panose="02020603050405020304" pitchFamily="18" charset="0"/>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9pPr>
          </a:lstStyle>
          <a:p>
            <a:pPr eaLnBrk="1">
              <a:spcBef>
                <a:spcPct val="0"/>
              </a:spcBef>
              <a:buSzPct val="45000"/>
              <a:buFont typeface="Wingdings" panose="05000000000000000000" pitchFamily="2" charset="2"/>
              <a:buNone/>
            </a:pPr>
            <a:endParaRPr lang="nl-NL" altLang="nl-NL" sz="1800">
              <a:solidFill>
                <a:schemeClr val="tx1"/>
              </a:solidFill>
              <a:latin typeface="Arial" panose="020B0604020202020204" pitchFamily="34" charset="0"/>
            </a:endParaRPr>
          </a:p>
        </p:txBody>
      </p:sp>
      <p:sp>
        <p:nvSpPr>
          <p:cNvPr id="8197" name="Text Box 3">
            <a:extLst>
              <a:ext uri="{FF2B5EF4-FFF2-40B4-BE49-F238E27FC236}">
                <a16:creationId xmlns:a16="http://schemas.microsoft.com/office/drawing/2014/main" xmlns="" id="{B4A0E17B-CCA0-4827-99F3-ACD8677EA568}"/>
              </a:ext>
            </a:extLst>
          </p:cNvPr>
          <p:cNvSpPr>
            <a:spLocks noGrp="1" noChangeArrowheads="1"/>
          </p:cNvSpPr>
          <p:nvPr>
            <p:ph type="body"/>
          </p:nvPr>
        </p:nvSpPr>
        <p:spPr>
          <a:xfrm>
            <a:off x="1008063" y="5078413"/>
            <a:ext cx="5543550" cy="4811712"/>
          </a:xfrm>
          <a:noFill/>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marL="215900" indent="-215900" eaLnBrk="1" hangingPunct="1">
              <a:lnSpc>
                <a:spcPct val="93000"/>
              </a:lnSpc>
              <a:spcBef>
                <a:spcPts val="450"/>
              </a:spcBef>
              <a:buSzPct val="45000"/>
              <a:buFont typeface="Wingdings" panose="05000000000000000000" pitchFamily="2" charset="2"/>
              <a:buNone/>
              <a:tabLst>
                <a:tab pos="723900" algn="l"/>
                <a:tab pos="1447800" algn="l"/>
                <a:tab pos="2171700" algn="l"/>
                <a:tab pos="2895600" algn="l"/>
                <a:tab pos="3619500" algn="l"/>
                <a:tab pos="4343400" algn="l"/>
                <a:tab pos="5067300" algn="l"/>
              </a:tabLst>
            </a:pPr>
            <a:r>
              <a:rPr lang="en-US" altLang="nl-NL" sz="1400" dirty="0">
                <a:latin typeface="Arial" panose="020B0604020202020204" pitchFamily="34" charset="0"/>
              </a:rPr>
              <a:t>Het </a:t>
            </a:r>
            <a:r>
              <a:rPr lang="en-US" altLang="nl-NL" sz="1400" dirty="0" err="1">
                <a:latin typeface="Arial" panose="020B0604020202020204" pitchFamily="34" charset="0"/>
              </a:rPr>
              <a:t>doel</a:t>
            </a:r>
            <a:r>
              <a:rPr lang="en-US" altLang="nl-NL" sz="1400" dirty="0">
                <a:latin typeface="Arial" panose="020B0604020202020204" pitchFamily="34" charset="0"/>
              </a:rPr>
              <a:t> en de </a:t>
            </a:r>
            <a:r>
              <a:rPr lang="en-US" altLang="nl-NL" sz="1400" dirty="0" err="1">
                <a:latin typeface="Arial" panose="020B0604020202020204" pitchFamily="34" charset="0"/>
              </a:rPr>
              <a:t>domeinen</a:t>
            </a:r>
            <a:r>
              <a:rPr lang="en-US" altLang="nl-NL" sz="1400" dirty="0">
                <a:latin typeface="Arial" panose="020B0604020202020204" pitchFamily="34" charset="0"/>
              </a:rPr>
              <a:t> van de </a:t>
            </a:r>
            <a:r>
              <a:rPr lang="en-US" altLang="nl-NL" sz="1400" dirty="0" err="1">
                <a:latin typeface="Arial" panose="020B0604020202020204" pitchFamily="34" charset="0"/>
              </a:rPr>
              <a:t>ergotherapie</a:t>
            </a:r>
            <a:r>
              <a:rPr lang="en-US" altLang="nl-NL" sz="1400" dirty="0">
                <a:latin typeface="Arial" panose="020B0604020202020204" pitchFamily="34" charset="0"/>
              </a:rPr>
              <a:t> </a:t>
            </a:r>
            <a:r>
              <a:rPr lang="en-US" altLang="nl-NL" sz="1400" dirty="0" err="1">
                <a:latin typeface="Arial" panose="020B0604020202020204" pitchFamily="34" charset="0"/>
              </a:rPr>
              <a:t>bij</a:t>
            </a:r>
            <a:r>
              <a:rPr lang="en-US" altLang="nl-NL" sz="1400" dirty="0">
                <a:latin typeface="Arial" panose="020B0604020202020204" pitchFamily="34" charset="0"/>
              </a:rPr>
              <a:t> Parkinson </a:t>
            </a:r>
            <a:r>
              <a:rPr lang="en-US" altLang="nl-NL" sz="1400" dirty="0" err="1">
                <a:latin typeface="Arial" panose="020B0604020202020204" pitchFamily="34" charset="0"/>
              </a:rPr>
              <a:t>zijn</a:t>
            </a:r>
            <a:r>
              <a:rPr lang="en-US" altLang="nl-NL" sz="1400" dirty="0">
                <a:latin typeface="Arial" panose="020B0604020202020204" pitchFamily="34" charset="0"/>
              </a:rPr>
              <a:t> </a:t>
            </a:r>
            <a:r>
              <a:rPr lang="en-US" altLang="nl-NL" sz="1400" dirty="0" err="1">
                <a:latin typeface="Arial" panose="020B0604020202020204" pitchFamily="34" charset="0"/>
              </a:rPr>
              <a:t>hetzelfde</a:t>
            </a:r>
            <a:r>
              <a:rPr lang="en-US" altLang="nl-NL" sz="1400" dirty="0">
                <a:latin typeface="Arial" panose="020B0604020202020204" pitchFamily="34" charset="0"/>
              </a:rPr>
              <a:t> </a:t>
            </a:r>
            <a:r>
              <a:rPr lang="en-US" altLang="nl-NL" sz="1400" dirty="0" err="1">
                <a:latin typeface="Arial" panose="020B0604020202020204" pitchFamily="34" charset="0"/>
              </a:rPr>
              <a:t>als</a:t>
            </a:r>
            <a:r>
              <a:rPr lang="en-US" altLang="nl-NL" sz="1400" dirty="0">
                <a:latin typeface="Arial" panose="020B0604020202020204" pitchFamily="34" charset="0"/>
              </a:rPr>
              <a:t> </a:t>
            </a:r>
            <a:r>
              <a:rPr lang="en-US" altLang="nl-NL" sz="1400" dirty="0" err="1">
                <a:latin typeface="Arial" panose="020B0604020202020204" pitchFamily="34" charset="0"/>
              </a:rPr>
              <a:t>bij</a:t>
            </a:r>
            <a:r>
              <a:rPr lang="en-US" altLang="nl-NL" sz="1400" dirty="0">
                <a:latin typeface="Arial" panose="020B0604020202020204" pitchFamily="34" charset="0"/>
              </a:rPr>
              <a:t> </a:t>
            </a:r>
            <a:r>
              <a:rPr lang="en-US" altLang="nl-NL" sz="1400" dirty="0" err="1">
                <a:latin typeface="Arial" panose="020B0604020202020204" pitchFamily="34" charset="0"/>
              </a:rPr>
              <a:t>andere</a:t>
            </a:r>
            <a:r>
              <a:rPr lang="en-US" altLang="nl-NL" sz="1400" dirty="0">
                <a:latin typeface="Arial" panose="020B0604020202020204" pitchFamily="34" charset="0"/>
              </a:rPr>
              <a:t> </a:t>
            </a:r>
            <a:r>
              <a:rPr lang="en-US" altLang="nl-NL" sz="1400" dirty="0" err="1">
                <a:latin typeface="Arial" panose="020B0604020202020204" pitchFamily="34" charset="0"/>
              </a:rPr>
              <a:t>ziektebeelden</a:t>
            </a:r>
            <a:r>
              <a:rPr lang="en-US" altLang="nl-NL" sz="1400" dirty="0">
                <a:latin typeface="Arial" panose="020B0604020202020204" pitchFamily="34" charset="0"/>
              </a:rPr>
              <a:t>. Ergotherapie </a:t>
            </a:r>
            <a:r>
              <a:rPr lang="en-US" altLang="nl-NL" sz="1400" dirty="0" err="1">
                <a:latin typeface="Arial" panose="020B0604020202020204" pitchFamily="34" charset="0"/>
              </a:rPr>
              <a:t>richt</a:t>
            </a:r>
            <a:r>
              <a:rPr lang="en-US" altLang="nl-NL" sz="1400" dirty="0">
                <a:latin typeface="Arial" panose="020B0604020202020204" pitchFamily="34" charset="0"/>
              </a:rPr>
              <a:t> </a:t>
            </a:r>
            <a:r>
              <a:rPr lang="en-US" altLang="nl-NL" sz="1400" dirty="0" err="1">
                <a:latin typeface="Arial" panose="020B0604020202020204" pitchFamily="34" charset="0"/>
              </a:rPr>
              <a:t>zich</a:t>
            </a:r>
            <a:r>
              <a:rPr lang="en-US" altLang="nl-NL" sz="1400" dirty="0">
                <a:latin typeface="Arial" panose="020B0604020202020204" pitchFamily="34" charset="0"/>
              </a:rPr>
              <a:t> op het </a:t>
            </a:r>
            <a:r>
              <a:rPr lang="en-US" altLang="nl-NL" sz="1400" dirty="0" err="1">
                <a:latin typeface="Arial" panose="020B0604020202020204" pitchFamily="34" charset="0"/>
              </a:rPr>
              <a:t>dagelijks</a:t>
            </a:r>
            <a:r>
              <a:rPr lang="en-US" altLang="nl-NL" sz="1400" dirty="0">
                <a:latin typeface="Arial" panose="020B0604020202020204" pitchFamily="34" charset="0"/>
              </a:rPr>
              <a:t> </a:t>
            </a:r>
            <a:r>
              <a:rPr lang="en-US" altLang="nl-NL" sz="1400" dirty="0" err="1">
                <a:latin typeface="Arial" panose="020B0604020202020204" pitchFamily="34" charset="0"/>
              </a:rPr>
              <a:t>handelen</a:t>
            </a:r>
            <a:r>
              <a:rPr lang="en-US" altLang="nl-NL" sz="1400" dirty="0">
                <a:latin typeface="Arial" panose="020B0604020202020204" pitchFamily="34" charset="0"/>
              </a:rPr>
              <a:t> van </a:t>
            </a:r>
            <a:r>
              <a:rPr lang="en-US" altLang="nl-NL" sz="1400" dirty="0" err="1">
                <a:latin typeface="Arial" panose="020B0604020202020204" pitchFamily="34" charset="0"/>
              </a:rPr>
              <a:t>mensen</a:t>
            </a:r>
            <a:r>
              <a:rPr lang="en-US" altLang="nl-NL" sz="1400" dirty="0">
                <a:latin typeface="Arial" panose="020B0604020202020204" pitchFamily="34" charset="0"/>
              </a:rPr>
              <a:t>. Met het </a:t>
            </a:r>
            <a:r>
              <a:rPr lang="en-US" altLang="nl-NL" sz="1400" dirty="0" err="1">
                <a:latin typeface="Arial" panose="020B0604020202020204" pitchFamily="34" charset="0"/>
              </a:rPr>
              <a:t>dagelijks</a:t>
            </a:r>
            <a:r>
              <a:rPr lang="en-US" altLang="nl-NL" sz="1400" dirty="0">
                <a:latin typeface="Arial" panose="020B0604020202020204" pitchFamily="34" charset="0"/>
              </a:rPr>
              <a:t> </a:t>
            </a:r>
            <a:r>
              <a:rPr lang="en-US" altLang="nl-NL" sz="1400" dirty="0" err="1">
                <a:latin typeface="Arial" panose="020B0604020202020204" pitchFamily="34" charset="0"/>
              </a:rPr>
              <a:t>handelen</a:t>
            </a:r>
            <a:r>
              <a:rPr lang="en-US" altLang="nl-NL" sz="1400" dirty="0">
                <a:latin typeface="Arial" panose="020B0604020202020204" pitchFamily="34" charset="0"/>
              </a:rPr>
              <a:t> </a:t>
            </a:r>
            <a:r>
              <a:rPr lang="en-US" altLang="nl-NL" sz="1400" dirty="0" err="1">
                <a:latin typeface="Arial" panose="020B0604020202020204" pitchFamily="34" charset="0"/>
              </a:rPr>
              <a:t>worden</a:t>
            </a:r>
            <a:r>
              <a:rPr lang="en-US" altLang="nl-NL" sz="1400" dirty="0">
                <a:latin typeface="Arial" panose="020B0604020202020204" pitchFamily="34" charset="0"/>
              </a:rPr>
              <a:t> </a:t>
            </a:r>
            <a:r>
              <a:rPr lang="en-US" altLang="nl-NL" sz="1400" dirty="0" err="1">
                <a:latin typeface="Arial" panose="020B0604020202020204" pitchFamily="34" charset="0"/>
              </a:rPr>
              <a:t>alle</a:t>
            </a:r>
            <a:r>
              <a:rPr lang="en-US" altLang="nl-NL" sz="1400" dirty="0">
                <a:latin typeface="Arial" panose="020B0604020202020204" pitchFamily="34" charset="0"/>
              </a:rPr>
              <a:t> </a:t>
            </a:r>
            <a:r>
              <a:rPr lang="en-US" altLang="nl-NL" sz="1400" dirty="0" err="1">
                <a:latin typeface="Arial" panose="020B0604020202020204" pitchFamily="34" charset="0"/>
              </a:rPr>
              <a:t>activiteiten</a:t>
            </a:r>
            <a:r>
              <a:rPr lang="en-US" altLang="nl-NL" sz="1400" dirty="0">
                <a:latin typeface="Arial" panose="020B0604020202020204" pitchFamily="34" charset="0"/>
              </a:rPr>
              <a:t> </a:t>
            </a:r>
            <a:r>
              <a:rPr lang="en-US" altLang="nl-NL" sz="1400" dirty="0" err="1">
                <a:latin typeface="Arial" panose="020B0604020202020204" pitchFamily="34" charset="0"/>
              </a:rPr>
              <a:t>bedoeld</a:t>
            </a:r>
            <a:r>
              <a:rPr lang="en-US" altLang="nl-NL" sz="1400" dirty="0">
                <a:latin typeface="Arial" panose="020B0604020202020204" pitchFamily="34" charset="0"/>
              </a:rPr>
              <a:t>, die </a:t>
            </a:r>
            <a:r>
              <a:rPr lang="en-US" altLang="nl-NL" sz="1400" dirty="0" err="1">
                <a:latin typeface="Arial" panose="020B0604020202020204" pitchFamily="34" charset="0"/>
              </a:rPr>
              <a:t>iemand</a:t>
            </a:r>
            <a:r>
              <a:rPr lang="en-US" altLang="nl-NL" sz="1400" dirty="0">
                <a:latin typeface="Arial" panose="020B0604020202020204" pitchFamily="34" charset="0"/>
              </a:rPr>
              <a:t> op </a:t>
            </a:r>
            <a:r>
              <a:rPr lang="en-US" altLang="nl-NL" sz="1400" dirty="0" err="1">
                <a:latin typeface="Arial" panose="020B0604020202020204" pitchFamily="34" charset="0"/>
              </a:rPr>
              <a:t>een</a:t>
            </a:r>
            <a:r>
              <a:rPr lang="en-US" altLang="nl-NL" sz="1400" dirty="0">
                <a:latin typeface="Arial" panose="020B0604020202020204" pitchFamily="34" charset="0"/>
              </a:rPr>
              <a:t> </a:t>
            </a:r>
            <a:r>
              <a:rPr lang="en-US" altLang="nl-NL" sz="1400" dirty="0" err="1">
                <a:latin typeface="Arial" panose="020B0604020202020204" pitchFamily="34" charset="0"/>
              </a:rPr>
              <a:t>dag</a:t>
            </a:r>
            <a:r>
              <a:rPr lang="en-US" altLang="nl-NL" sz="1400" dirty="0">
                <a:latin typeface="Arial" panose="020B0604020202020204" pitchFamily="34" charset="0"/>
              </a:rPr>
              <a:t> of </a:t>
            </a:r>
            <a:r>
              <a:rPr lang="en-US" altLang="nl-NL" sz="1400" dirty="0" err="1">
                <a:latin typeface="Arial" panose="020B0604020202020204" pitchFamily="34" charset="0"/>
              </a:rPr>
              <a:t>soms</a:t>
            </a:r>
            <a:r>
              <a:rPr lang="en-US" altLang="nl-NL" sz="1400" dirty="0">
                <a:latin typeface="Arial" panose="020B0604020202020204" pitchFamily="34" charset="0"/>
              </a:rPr>
              <a:t> </a:t>
            </a:r>
            <a:r>
              <a:rPr lang="en-US" altLang="nl-NL" sz="1400" dirty="0" err="1">
                <a:latin typeface="Arial" panose="020B0604020202020204" pitchFamily="34" charset="0"/>
              </a:rPr>
              <a:t>ook</a:t>
            </a:r>
            <a:r>
              <a:rPr lang="en-US" altLang="nl-NL" sz="1400" dirty="0">
                <a:latin typeface="Arial" panose="020B0604020202020204" pitchFamily="34" charset="0"/>
              </a:rPr>
              <a:t> ‘s </a:t>
            </a:r>
            <a:r>
              <a:rPr lang="en-US" altLang="nl-NL" sz="1400" dirty="0" err="1">
                <a:latin typeface="Arial" panose="020B0604020202020204" pitchFamily="34" charset="0"/>
              </a:rPr>
              <a:t>nachts</a:t>
            </a:r>
            <a:r>
              <a:rPr lang="en-US" altLang="nl-NL" sz="1400" dirty="0">
                <a:latin typeface="Arial" panose="020B0604020202020204" pitchFamily="34" charset="0"/>
              </a:rPr>
              <a:t> </a:t>
            </a:r>
            <a:r>
              <a:rPr lang="en-US" altLang="nl-NL" sz="1400" dirty="0" err="1">
                <a:latin typeface="Arial" panose="020B0604020202020204" pitchFamily="34" charset="0"/>
              </a:rPr>
              <a:t>doet</a:t>
            </a:r>
            <a:r>
              <a:rPr lang="en-US" altLang="nl-NL" sz="1400" dirty="0">
                <a:latin typeface="Arial" panose="020B0604020202020204" pitchFamily="34" charset="0"/>
              </a:rPr>
              <a:t> of </a:t>
            </a:r>
            <a:r>
              <a:rPr lang="en-US" altLang="nl-NL" sz="1400" dirty="0" err="1">
                <a:latin typeface="Arial" panose="020B0604020202020204" pitchFamily="34" charset="0"/>
              </a:rPr>
              <a:t>wil</a:t>
            </a:r>
            <a:r>
              <a:rPr lang="en-US" altLang="nl-NL" sz="1400" dirty="0">
                <a:latin typeface="Arial" panose="020B0604020202020204" pitchFamily="34" charset="0"/>
              </a:rPr>
              <a:t> </a:t>
            </a:r>
            <a:r>
              <a:rPr lang="en-US" altLang="nl-NL" sz="1400" dirty="0" err="1">
                <a:latin typeface="Arial" panose="020B0604020202020204" pitchFamily="34" charset="0"/>
              </a:rPr>
              <a:t>doen</a:t>
            </a:r>
            <a:r>
              <a:rPr lang="en-US" altLang="nl-NL" sz="1400" dirty="0">
                <a:latin typeface="Arial" panose="020B0604020202020204" pitchFamily="34" charset="0"/>
              </a:rPr>
              <a:t>. </a:t>
            </a:r>
            <a:r>
              <a:rPr lang="en-US" altLang="nl-NL" sz="1400" dirty="0" err="1">
                <a:latin typeface="Arial" panose="020B0604020202020204" pitchFamily="34" charset="0"/>
              </a:rPr>
              <a:t>Enkele</a:t>
            </a:r>
            <a:r>
              <a:rPr lang="en-US" altLang="nl-NL" sz="1400" dirty="0">
                <a:latin typeface="Arial" panose="020B0604020202020204" pitchFamily="34" charset="0"/>
              </a:rPr>
              <a:t> </a:t>
            </a:r>
            <a:r>
              <a:rPr lang="en-US" altLang="nl-NL" sz="1400" dirty="0" err="1">
                <a:latin typeface="Arial" panose="020B0604020202020204" pitchFamily="34" charset="0"/>
              </a:rPr>
              <a:t>voorbeelden</a:t>
            </a:r>
            <a:r>
              <a:rPr lang="en-US" altLang="nl-NL" sz="1400" dirty="0">
                <a:latin typeface="Arial" panose="020B0604020202020204" pitchFamily="34" charset="0"/>
              </a:rPr>
              <a:t> van </a:t>
            </a:r>
            <a:r>
              <a:rPr lang="en-US" altLang="nl-NL" sz="1400" dirty="0" err="1">
                <a:latin typeface="Arial" panose="020B0604020202020204" pitchFamily="34" charset="0"/>
              </a:rPr>
              <a:t>activiteiten</a:t>
            </a:r>
            <a:r>
              <a:rPr lang="en-US" altLang="nl-NL" sz="1400" dirty="0">
                <a:latin typeface="Arial" panose="020B0604020202020204" pitchFamily="34" charset="0"/>
              </a:rPr>
              <a:t> </a:t>
            </a:r>
            <a:r>
              <a:rPr lang="en-US" altLang="nl-NL" sz="1400" dirty="0" err="1">
                <a:latin typeface="Arial" panose="020B0604020202020204" pitchFamily="34" charset="0"/>
              </a:rPr>
              <a:t>zijn</a:t>
            </a:r>
            <a:r>
              <a:rPr lang="en-US" altLang="nl-NL" sz="1400" dirty="0">
                <a:latin typeface="Arial" panose="020B0604020202020204" pitchFamily="34" charset="0"/>
              </a:rPr>
              <a:t>, </a:t>
            </a:r>
            <a:r>
              <a:rPr lang="en-US" altLang="nl-NL" sz="1400" dirty="0" err="1">
                <a:latin typeface="Arial" panose="020B0604020202020204" pitchFamily="34" charset="0"/>
              </a:rPr>
              <a:t>aankleden</a:t>
            </a:r>
            <a:r>
              <a:rPr lang="en-US" altLang="nl-NL" sz="1400" dirty="0">
                <a:latin typeface="Arial" panose="020B0604020202020204" pitchFamily="34" charset="0"/>
              </a:rPr>
              <a:t>, </a:t>
            </a:r>
            <a:r>
              <a:rPr lang="en-US" altLang="nl-NL" sz="1400" dirty="0" err="1">
                <a:latin typeface="Arial" panose="020B0604020202020204" pitchFamily="34" charset="0"/>
              </a:rPr>
              <a:t>eten</a:t>
            </a:r>
            <a:r>
              <a:rPr lang="en-US" altLang="nl-NL" sz="1400" dirty="0">
                <a:latin typeface="Arial" panose="020B0604020202020204" pitchFamily="34" charset="0"/>
              </a:rPr>
              <a:t> </a:t>
            </a:r>
            <a:r>
              <a:rPr lang="en-US" altLang="nl-NL" sz="1400" dirty="0" err="1">
                <a:latin typeface="Arial" panose="020B0604020202020204" pitchFamily="34" charset="0"/>
              </a:rPr>
              <a:t>koken</a:t>
            </a:r>
            <a:r>
              <a:rPr lang="en-US" altLang="nl-NL" sz="1400" dirty="0">
                <a:latin typeface="Arial" panose="020B0604020202020204" pitchFamily="34" charset="0"/>
              </a:rPr>
              <a:t>, </a:t>
            </a:r>
            <a:r>
              <a:rPr lang="en-US" altLang="nl-NL" sz="1400" dirty="0" err="1">
                <a:latin typeface="Arial" panose="020B0604020202020204" pitchFamily="34" charset="0"/>
              </a:rPr>
              <a:t>stofzuigen</a:t>
            </a:r>
            <a:r>
              <a:rPr lang="en-US" altLang="nl-NL" sz="1400" dirty="0">
                <a:latin typeface="Arial" panose="020B0604020202020204" pitchFamily="34" charset="0"/>
              </a:rPr>
              <a:t>, </a:t>
            </a:r>
            <a:r>
              <a:rPr lang="en-US" altLang="nl-NL" sz="1400" dirty="0" err="1">
                <a:latin typeface="Arial" panose="020B0604020202020204" pitchFamily="34" charset="0"/>
              </a:rPr>
              <a:t>schrijven</a:t>
            </a:r>
            <a:r>
              <a:rPr lang="en-US" altLang="nl-NL" sz="1400" dirty="0">
                <a:latin typeface="Arial" panose="020B0604020202020204" pitchFamily="34" charset="0"/>
              </a:rPr>
              <a:t>, </a:t>
            </a:r>
            <a:r>
              <a:rPr lang="en-US" altLang="nl-NL" sz="1400" dirty="0" err="1">
                <a:latin typeface="Arial" panose="020B0604020202020204" pitchFamily="34" charset="0"/>
              </a:rPr>
              <a:t>tuinieren</a:t>
            </a:r>
            <a:r>
              <a:rPr lang="en-US" altLang="nl-NL" sz="1400" dirty="0">
                <a:latin typeface="Arial" panose="020B0604020202020204" pitchFamily="34" charset="0"/>
              </a:rPr>
              <a:t> en </a:t>
            </a:r>
            <a:r>
              <a:rPr lang="en-US" altLang="nl-NL" sz="1400" dirty="0" err="1">
                <a:latin typeface="Arial" panose="020B0604020202020204" pitchFamily="34" charset="0"/>
              </a:rPr>
              <a:t>slapen</a:t>
            </a:r>
            <a:r>
              <a:rPr lang="en-US" altLang="nl-NL" sz="1400" dirty="0">
                <a:latin typeface="Arial" panose="020B0604020202020204" pitchFamily="34" charset="0"/>
              </a:rPr>
              <a:t>. </a:t>
            </a:r>
            <a:r>
              <a:rPr lang="en-US" altLang="nl-NL" sz="1400" dirty="0" err="1">
                <a:latin typeface="Arial" panose="020B0604020202020204" pitchFamily="34" charset="0"/>
              </a:rPr>
              <a:t>Er</a:t>
            </a:r>
            <a:r>
              <a:rPr lang="en-US" altLang="nl-NL" sz="1400" dirty="0">
                <a:latin typeface="Arial" panose="020B0604020202020204" pitchFamily="34" charset="0"/>
              </a:rPr>
              <a:t> </a:t>
            </a:r>
            <a:r>
              <a:rPr lang="en-US" altLang="nl-NL" sz="1400" dirty="0" err="1">
                <a:latin typeface="Arial" panose="020B0604020202020204" pitchFamily="34" charset="0"/>
              </a:rPr>
              <a:t>wordt</a:t>
            </a:r>
            <a:r>
              <a:rPr lang="en-US" altLang="nl-NL" sz="1400" dirty="0">
                <a:latin typeface="Arial" panose="020B0604020202020204" pitchFamily="34" charset="0"/>
              </a:rPr>
              <a:t> </a:t>
            </a:r>
            <a:r>
              <a:rPr lang="en-US" altLang="nl-NL" sz="1400" dirty="0" err="1">
                <a:latin typeface="Arial" panose="020B0604020202020204" pitchFamily="34" charset="0"/>
              </a:rPr>
              <a:t>gekeken</a:t>
            </a:r>
            <a:r>
              <a:rPr lang="en-US" altLang="nl-NL" sz="1400" dirty="0">
                <a:latin typeface="Arial" panose="020B0604020202020204" pitchFamily="34" charset="0"/>
              </a:rPr>
              <a:t> </a:t>
            </a:r>
            <a:r>
              <a:rPr lang="en-US" altLang="nl-NL" sz="1400" dirty="0" err="1">
                <a:latin typeface="Arial" panose="020B0604020202020204" pitchFamily="34" charset="0"/>
              </a:rPr>
              <a:t>naar</a:t>
            </a:r>
            <a:r>
              <a:rPr lang="en-US" altLang="nl-NL" sz="1400" dirty="0">
                <a:latin typeface="Arial" panose="020B0604020202020204" pitchFamily="34" charset="0"/>
              </a:rPr>
              <a:t> de </a:t>
            </a:r>
            <a:r>
              <a:rPr lang="en-US" altLang="nl-NL" sz="1400" dirty="0" err="1">
                <a:latin typeface="Arial" panose="020B0604020202020204" pitchFamily="34" charset="0"/>
              </a:rPr>
              <a:t>mogelijkheden</a:t>
            </a:r>
            <a:r>
              <a:rPr lang="en-US" altLang="nl-NL" sz="1400" dirty="0">
                <a:latin typeface="Arial" panose="020B0604020202020204" pitchFamily="34" charset="0"/>
              </a:rPr>
              <a:t> en </a:t>
            </a:r>
            <a:r>
              <a:rPr lang="en-US" altLang="nl-NL" sz="1400" dirty="0" err="1">
                <a:latin typeface="Arial" panose="020B0604020202020204" pitchFamily="34" charset="0"/>
              </a:rPr>
              <a:t>beperkingen</a:t>
            </a:r>
            <a:r>
              <a:rPr lang="en-US" altLang="nl-NL" sz="1400" dirty="0">
                <a:latin typeface="Arial" panose="020B0604020202020204" pitchFamily="34" charset="0"/>
              </a:rPr>
              <a:t> die </a:t>
            </a:r>
            <a:r>
              <a:rPr lang="en-US" altLang="nl-NL" sz="1400" dirty="0" err="1">
                <a:latin typeface="Arial" panose="020B0604020202020204" pitchFamily="34" charset="0"/>
              </a:rPr>
              <a:t>iemand</a:t>
            </a:r>
            <a:r>
              <a:rPr lang="en-US" altLang="nl-NL" sz="1400" dirty="0">
                <a:latin typeface="Arial" panose="020B0604020202020204" pitchFamily="34" charset="0"/>
              </a:rPr>
              <a:t> </a:t>
            </a:r>
            <a:r>
              <a:rPr lang="en-US" altLang="nl-NL" sz="1400" dirty="0" err="1">
                <a:latin typeface="Arial" panose="020B0604020202020204" pitchFamily="34" charset="0"/>
              </a:rPr>
              <a:t>ondervindt</a:t>
            </a:r>
            <a:r>
              <a:rPr lang="en-US" altLang="nl-NL" sz="1400" dirty="0">
                <a:latin typeface="Arial" panose="020B0604020202020204" pitchFamily="34" charset="0"/>
              </a:rPr>
              <a:t>. </a:t>
            </a:r>
            <a:r>
              <a:rPr lang="en-US" altLang="nl-NL" sz="1400" dirty="0">
                <a:solidFill>
                  <a:srgbClr val="FF0000"/>
                </a:solidFill>
                <a:latin typeface="Arial" panose="020B0604020202020204" pitchFamily="34" charset="0"/>
              </a:rPr>
              <a:t>Samen met de client </a:t>
            </a:r>
            <a:r>
              <a:rPr lang="en-US" altLang="nl-NL" sz="1400" dirty="0" err="1">
                <a:solidFill>
                  <a:srgbClr val="FF0000"/>
                </a:solidFill>
                <a:latin typeface="Arial" panose="020B0604020202020204" pitchFamily="34" charset="0"/>
              </a:rPr>
              <a:t>wordt</a:t>
            </a:r>
            <a:r>
              <a:rPr lang="en-US" altLang="nl-NL" sz="1400" dirty="0">
                <a:solidFill>
                  <a:srgbClr val="FF0000"/>
                </a:solidFill>
                <a:latin typeface="Arial" panose="020B0604020202020204" pitchFamily="34" charset="0"/>
              </a:rPr>
              <a:t> </a:t>
            </a:r>
            <a:r>
              <a:rPr lang="en-US" altLang="nl-NL" sz="1400" dirty="0" err="1">
                <a:solidFill>
                  <a:srgbClr val="FF0000"/>
                </a:solidFill>
                <a:latin typeface="Arial" panose="020B0604020202020204" pitchFamily="34" charset="0"/>
              </a:rPr>
              <a:t>gewerkt</a:t>
            </a:r>
            <a:r>
              <a:rPr lang="en-US" altLang="nl-NL" sz="1400" dirty="0">
                <a:solidFill>
                  <a:srgbClr val="FF0000"/>
                </a:solidFill>
                <a:latin typeface="Arial" panose="020B0604020202020204" pitchFamily="34" charset="0"/>
              </a:rPr>
              <a:t> </a:t>
            </a:r>
            <a:r>
              <a:rPr lang="en-US" altLang="nl-NL" sz="1400" dirty="0" err="1">
                <a:solidFill>
                  <a:srgbClr val="FF0000"/>
                </a:solidFill>
                <a:latin typeface="Arial" panose="020B0604020202020204" pitchFamily="34" charset="0"/>
              </a:rPr>
              <a:t>aan</a:t>
            </a:r>
            <a:r>
              <a:rPr lang="en-US" altLang="nl-NL" sz="1400" dirty="0">
                <a:solidFill>
                  <a:srgbClr val="FF0000"/>
                </a:solidFill>
                <a:latin typeface="Arial" panose="020B0604020202020204" pitchFamily="34" charset="0"/>
              </a:rPr>
              <a:t> het </a:t>
            </a:r>
            <a:r>
              <a:rPr lang="en-US" altLang="nl-NL" sz="1400" dirty="0" err="1">
                <a:solidFill>
                  <a:srgbClr val="FF0000"/>
                </a:solidFill>
                <a:latin typeface="Arial" panose="020B0604020202020204" pitchFamily="34" charset="0"/>
              </a:rPr>
              <a:t>oplossen</a:t>
            </a:r>
            <a:r>
              <a:rPr lang="en-US" altLang="nl-NL" sz="1400" dirty="0">
                <a:solidFill>
                  <a:srgbClr val="FF0000"/>
                </a:solidFill>
                <a:latin typeface="Arial" panose="020B0604020202020204" pitchFamily="34" charset="0"/>
              </a:rPr>
              <a:t>, </a:t>
            </a:r>
            <a:r>
              <a:rPr lang="en-US" altLang="nl-NL" sz="1400" dirty="0" err="1">
                <a:solidFill>
                  <a:srgbClr val="FF0000"/>
                </a:solidFill>
                <a:latin typeface="Arial" panose="020B0604020202020204" pitchFamily="34" charset="0"/>
              </a:rPr>
              <a:t>verminderen</a:t>
            </a:r>
            <a:r>
              <a:rPr lang="en-US" altLang="nl-NL" sz="1400" dirty="0">
                <a:solidFill>
                  <a:srgbClr val="FF0000"/>
                </a:solidFill>
                <a:latin typeface="Arial" panose="020B0604020202020204" pitchFamily="34" charset="0"/>
              </a:rPr>
              <a:t> en </a:t>
            </a:r>
            <a:r>
              <a:rPr lang="en-US" altLang="nl-NL" sz="1400" dirty="0" err="1">
                <a:solidFill>
                  <a:srgbClr val="FF0000"/>
                </a:solidFill>
                <a:latin typeface="Arial" panose="020B0604020202020204" pitchFamily="34" charset="0"/>
              </a:rPr>
              <a:t>voorkomen</a:t>
            </a:r>
            <a:r>
              <a:rPr lang="en-US" altLang="nl-NL" sz="1400" dirty="0">
                <a:solidFill>
                  <a:srgbClr val="FF0000"/>
                </a:solidFill>
                <a:latin typeface="Arial" panose="020B0604020202020204" pitchFamily="34" charset="0"/>
              </a:rPr>
              <a:t> </a:t>
            </a:r>
            <a:r>
              <a:rPr lang="en-US" altLang="nl-NL" sz="1400" dirty="0">
                <a:latin typeface="Arial" panose="020B0604020202020204" pitchFamily="34" charset="0"/>
              </a:rPr>
              <a:t>van </a:t>
            </a:r>
            <a:r>
              <a:rPr lang="en-US" altLang="nl-NL" sz="1400" dirty="0" err="1">
                <a:latin typeface="Arial" panose="020B0604020202020204" pitchFamily="34" charset="0"/>
              </a:rPr>
              <a:t>beperkingen</a:t>
            </a:r>
            <a:r>
              <a:rPr lang="en-US" altLang="nl-NL" sz="1400" dirty="0">
                <a:latin typeface="Arial" panose="020B0604020202020204" pitchFamily="34" charset="0"/>
              </a:rPr>
              <a:t> in het </a:t>
            </a:r>
            <a:r>
              <a:rPr lang="en-US" altLang="nl-NL" sz="1400" dirty="0" err="1">
                <a:latin typeface="Arial" panose="020B0604020202020204" pitchFamily="34" charset="0"/>
              </a:rPr>
              <a:t>handelen</a:t>
            </a:r>
            <a:r>
              <a:rPr lang="en-US" altLang="nl-NL" sz="1400" dirty="0">
                <a:latin typeface="Arial" panose="020B0604020202020204" pitchFamily="34" charset="0"/>
              </a:rPr>
              <a:t> in de </a:t>
            </a:r>
            <a:r>
              <a:rPr lang="en-US" altLang="nl-NL" sz="1400" dirty="0" err="1">
                <a:latin typeface="Arial" panose="020B0604020202020204" pitchFamily="34" charset="0"/>
              </a:rPr>
              <a:t>domeinen</a:t>
            </a:r>
            <a:r>
              <a:rPr lang="en-US" altLang="nl-NL" sz="1400" dirty="0">
                <a:latin typeface="Arial" panose="020B0604020202020204" pitchFamily="34" charset="0"/>
              </a:rPr>
              <a:t> </a:t>
            </a:r>
            <a:r>
              <a:rPr lang="en-US" altLang="nl-NL" sz="1400" dirty="0" err="1">
                <a:latin typeface="Arial" panose="020B0604020202020204" pitchFamily="34" charset="0"/>
              </a:rPr>
              <a:t>wonen</a:t>
            </a:r>
            <a:r>
              <a:rPr lang="en-US" altLang="nl-NL" sz="1400" dirty="0">
                <a:latin typeface="Arial" panose="020B0604020202020204" pitchFamily="34" charset="0"/>
              </a:rPr>
              <a:t>, </a:t>
            </a:r>
            <a:r>
              <a:rPr lang="en-US" altLang="nl-NL" sz="1400" dirty="0" err="1">
                <a:latin typeface="Arial" panose="020B0604020202020204" pitchFamily="34" charset="0"/>
              </a:rPr>
              <a:t>werken</a:t>
            </a:r>
            <a:r>
              <a:rPr lang="en-US" altLang="nl-NL" sz="1400" dirty="0">
                <a:latin typeface="Arial" panose="020B0604020202020204" pitchFamily="34" charset="0"/>
              </a:rPr>
              <a:t> of </a:t>
            </a:r>
            <a:r>
              <a:rPr lang="en-US" altLang="nl-NL" sz="1400" dirty="0" err="1">
                <a:latin typeface="Arial" panose="020B0604020202020204" pitchFamily="34" charset="0"/>
              </a:rPr>
              <a:t>vrije</a:t>
            </a:r>
            <a:r>
              <a:rPr lang="en-US" altLang="nl-NL" sz="1400" dirty="0">
                <a:latin typeface="Arial" panose="020B0604020202020204" pitchFamily="34" charset="0"/>
              </a:rPr>
              <a:t> </a:t>
            </a:r>
            <a:r>
              <a:rPr lang="en-US" altLang="nl-NL" sz="1400" dirty="0" err="1">
                <a:latin typeface="Arial" panose="020B0604020202020204" pitchFamily="34" charset="0"/>
              </a:rPr>
              <a:t>tijd</a:t>
            </a:r>
            <a:r>
              <a:rPr lang="en-US" altLang="nl-NL" sz="1400" dirty="0">
                <a:latin typeface="Arial" panose="020B0604020202020204" pitchFamily="34" charset="0"/>
              </a:rPr>
              <a:t>. </a:t>
            </a:r>
          </a:p>
          <a:p>
            <a:pPr marL="215900" indent="-215900" eaLnBrk="1" hangingPunct="1">
              <a:lnSpc>
                <a:spcPct val="93000"/>
              </a:lnSpc>
              <a:spcBef>
                <a:spcPts val="450"/>
              </a:spcBef>
              <a:buSzPct val="45000"/>
              <a:buFont typeface="Wingdings" panose="05000000000000000000" pitchFamily="2" charset="2"/>
              <a:buNone/>
              <a:tabLst>
                <a:tab pos="723900" algn="l"/>
                <a:tab pos="1447800" algn="l"/>
                <a:tab pos="2171700" algn="l"/>
                <a:tab pos="2895600" algn="l"/>
                <a:tab pos="3619500" algn="l"/>
                <a:tab pos="4343400" algn="l"/>
                <a:tab pos="5067300" algn="l"/>
              </a:tabLst>
            </a:pPr>
            <a:r>
              <a:rPr lang="en-US" altLang="nl-NL" sz="1400" dirty="0">
                <a:latin typeface="Arial" panose="020B0604020202020204" pitchFamily="34" charset="0"/>
              </a:rPr>
              <a:t>Met het </a:t>
            </a:r>
            <a:r>
              <a:rPr lang="en-US" altLang="nl-NL" sz="1400" dirty="0" err="1">
                <a:latin typeface="Arial" panose="020B0604020202020204" pitchFamily="34" charset="0"/>
              </a:rPr>
              <a:t>werken</a:t>
            </a:r>
            <a:r>
              <a:rPr lang="en-US" altLang="nl-NL" sz="1400" dirty="0">
                <a:latin typeface="Arial" panose="020B0604020202020204" pitchFamily="34" charset="0"/>
              </a:rPr>
              <a:t> </a:t>
            </a:r>
            <a:r>
              <a:rPr lang="en-US" altLang="nl-NL" sz="1400" dirty="0" err="1">
                <a:latin typeface="Arial" panose="020B0604020202020204" pitchFamily="34" charset="0"/>
              </a:rPr>
              <a:t>wordt</a:t>
            </a:r>
            <a:r>
              <a:rPr lang="en-US" altLang="nl-NL" sz="1400" dirty="0">
                <a:latin typeface="Arial" panose="020B0604020202020204" pitchFamily="34" charset="0"/>
              </a:rPr>
              <a:t> </a:t>
            </a:r>
            <a:r>
              <a:rPr lang="en-US" altLang="nl-NL" sz="1400" dirty="0" err="1">
                <a:latin typeface="Arial" panose="020B0604020202020204" pitchFamily="34" charset="0"/>
              </a:rPr>
              <a:t>zowel</a:t>
            </a:r>
            <a:r>
              <a:rPr lang="en-US" altLang="nl-NL" sz="1400" dirty="0">
                <a:latin typeface="Arial" panose="020B0604020202020204" pitchFamily="34" charset="0"/>
              </a:rPr>
              <a:t> </a:t>
            </a:r>
            <a:r>
              <a:rPr lang="en-US" altLang="nl-NL" sz="1400" dirty="0" err="1">
                <a:latin typeface="Arial" panose="020B0604020202020204" pitchFamily="34" charset="0"/>
              </a:rPr>
              <a:t>betaald</a:t>
            </a:r>
            <a:r>
              <a:rPr lang="en-US" altLang="nl-NL" sz="1400" dirty="0">
                <a:latin typeface="Arial" panose="020B0604020202020204" pitchFamily="34" charset="0"/>
              </a:rPr>
              <a:t> </a:t>
            </a:r>
            <a:r>
              <a:rPr lang="en-US" altLang="nl-NL" sz="1400" dirty="0" err="1">
                <a:latin typeface="Arial" panose="020B0604020202020204" pitchFamily="34" charset="0"/>
              </a:rPr>
              <a:t>werk</a:t>
            </a:r>
            <a:r>
              <a:rPr lang="en-US" altLang="nl-NL" sz="1400" dirty="0">
                <a:latin typeface="Arial" panose="020B0604020202020204" pitchFamily="34" charset="0"/>
              </a:rPr>
              <a:t> </a:t>
            </a:r>
            <a:r>
              <a:rPr lang="en-US" altLang="nl-NL" sz="1400" dirty="0" err="1">
                <a:latin typeface="Arial" panose="020B0604020202020204" pitchFamily="34" charset="0"/>
              </a:rPr>
              <a:t>als</a:t>
            </a:r>
            <a:r>
              <a:rPr lang="en-US" altLang="nl-NL" sz="1400" dirty="0">
                <a:latin typeface="Arial" panose="020B0604020202020204" pitchFamily="34" charset="0"/>
              </a:rPr>
              <a:t> </a:t>
            </a:r>
            <a:r>
              <a:rPr lang="en-US" altLang="nl-NL" sz="1400" dirty="0" err="1">
                <a:latin typeface="Arial" panose="020B0604020202020204" pitchFamily="34" charset="0"/>
              </a:rPr>
              <a:t>vrijwilligerswerk</a:t>
            </a:r>
            <a:r>
              <a:rPr lang="en-US" altLang="nl-NL" sz="1400" dirty="0">
                <a:latin typeface="Arial" panose="020B0604020202020204" pitchFamily="34" charset="0"/>
              </a:rPr>
              <a:t> </a:t>
            </a:r>
            <a:r>
              <a:rPr lang="en-US" altLang="nl-NL" sz="1400" dirty="0" err="1">
                <a:latin typeface="Arial" panose="020B0604020202020204" pitchFamily="34" charset="0"/>
              </a:rPr>
              <a:t>bedoeld</a:t>
            </a:r>
            <a:r>
              <a:rPr lang="en-US" altLang="nl-NL" sz="1400" dirty="0">
                <a:latin typeface="Arial" panose="020B0604020202020204" pitchFamily="34" charset="0"/>
              </a:rPr>
              <a:t>. Vrije </a:t>
            </a:r>
            <a:r>
              <a:rPr lang="en-US" altLang="nl-NL" sz="1400" dirty="0" err="1">
                <a:latin typeface="Arial" panose="020B0604020202020204" pitchFamily="34" charset="0"/>
              </a:rPr>
              <a:t>tijd</a:t>
            </a:r>
            <a:r>
              <a:rPr lang="en-US" altLang="nl-NL" sz="1400" dirty="0">
                <a:latin typeface="Arial" panose="020B0604020202020204" pitchFamily="34" charset="0"/>
              </a:rPr>
              <a:t> </a:t>
            </a:r>
            <a:r>
              <a:rPr lang="en-US" altLang="nl-NL" sz="1400" dirty="0" err="1">
                <a:latin typeface="Arial" panose="020B0604020202020204" pitchFamily="34" charset="0"/>
              </a:rPr>
              <a:t>staat</a:t>
            </a:r>
            <a:r>
              <a:rPr lang="en-US" altLang="nl-NL" sz="1400" dirty="0">
                <a:latin typeface="Arial" panose="020B0604020202020204" pitchFamily="34" charset="0"/>
              </a:rPr>
              <a:t> </a:t>
            </a:r>
            <a:r>
              <a:rPr lang="en-US" altLang="nl-NL" sz="1400" dirty="0" err="1">
                <a:latin typeface="Arial" panose="020B0604020202020204" pitchFamily="34" charset="0"/>
              </a:rPr>
              <a:t>voor</a:t>
            </a:r>
            <a:r>
              <a:rPr lang="en-US" altLang="nl-NL" sz="1400" dirty="0">
                <a:latin typeface="Arial" panose="020B0604020202020204" pitchFamily="34" charset="0"/>
              </a:rPr>
              <a:t> </a:t>
            </a:r>
            <a:r>
              <a:rPr lang="en-US" altLang="nl-NL" sz="1400" dirty="0" err="1">
                <a:latin typeface="Arial" panose="020B0604020202020204" pitchFamily="34" charset="0"/>
              </a:rPr>
              <a:t>ontspanning</a:t>
            </a:r>
            <a:r>
              <a:rPr lang="en-US" altLang="nl-NL" sz="1400" dirty="0">
                <a:latin typeface="Arial" panose="020B0604020202020204" pitchFamily="34" charset="0"/>
              </a:rPr>
              <a:t> en hobby’s.</a:t>
            </a:r>
          </a:p>
          <a:p>
            <a:pPr marL="215900" indent="-215900" eaLnBrk="1" hangingPunct="1">
              <a:lnSpc>
                <a:spcPct val="93000"/>
              </a:lnSpc>
              <a:spcBef>
                <a:spcPts val="450"/>
              </a:spcBef>
              <a:buSzPct val="45000"/>
              <a:buFont typeface="Wingdings" panose="05000000000000000000" pitchFamily="2" charset="2"/>
              <a:buNone/>
              <a:tabLst>
                <a:tab pos="723900" algn="l"/>
                <a:tab pos="1447800" algn="l"/>
                <a:tab pos="2171700" algn="l"/>
                <a:tab pos="2895600" algn="l"/>
                <a:tab pos="3619500" algn="l"/>
                <a:tab pos="4343400" algn="l"/>
                <a:tab pos="5067300" algn="l"/>
              </a:tabLst>
            </a:pPr>
            <a:r>
              <a:rPr lang="en-US" altLang="nl-NL" sz="1400" dirty="0" err="1">
                <a:latin typeface="Arial" panose="020B0604020202020204" pitchFamily="34" charset="0"/>
              </a:rPr>
              <a:t>Wonen</a:t>
            </a:r>
            <a:r>
              <a:rPr lang="en-US" altLang="nl-NL" sz="1400" dirty="0">
                <a:latin typeface="Arial" panose="020B0604020202020204" pitchFamily="34" charset="0"/>
              </a:rPr>
              <a:t> is </a:t>
            </a:r>
            <a:r>
              <a:rPr lang="en-US" altLang="nl-NL" sz="1400" dirty="0" err="1">
                <a:latin typeface="Arial" panose="020B0604020202020204" pitchFamily="34" charset="0"/>
              </a:rPr>
              <a:t>een</a:t>
            </a:r>
            <a:r>
              <a:rPr lang="en-US" altLang="nl-NL" sz="1400" dirty="0">
                <a:latin typeface="Arial" panose="020B0604020202020204" pitchFamily="34" charset="0"/>
              </a:rPr>
              <a:t> breed </a:t>
            </a:r>
            <a:r>
              <a:rPr lang="en-US" altLang="nl-NL" sz="1400" dirty="0" err="1">
                <a:latin typeface="Arial" panose="020B0604020202020204" pitchFamily="34" charset="0"/>
              </a:rPr>
              <a:t>domein</a:t>
            </a:r>
            <a:r>
              <a:rPr lang="en-US" altLang="nl-NL" sz="1400" dirty="0">
                <a:latin typeface="Arial" panose="020B0604020202020204" pitchFamily="34" charset="0"/>
              </a:rPr>
              <a:t>. </a:t>
            </a:r>
            <a:r>
              <a:rPr lang="en-US" altLang="nl-NL" sz="1400" dirty="0" err="1">
                <a:latin typeface="Arial" panose="020B0604020202020204" pitchFamily="34" charset="0"/>
              </a:rPr>
              <a:t>Onder</a:t>
            </a:r>
            <a:r>
              <a:rPr lang="en-US" altLang="nl-NL" sz="1400" dirty="0">
                <a:latin typeface="Arial" panose="020B0604020202020204" pitchFamily="34" charset="0"/>
              </a:rPr>
              <a:t> </a:t>
            </a:r>
            <a:r>
              <a:rPr lang="en-US" altLang="nl-NL" sz="1400" dirty="0" err="1">
                <a:latin typeface="Arial" panose="020B0604020202020204" pitchFamily="34" charset="0"/>
              </a:rPr>
              <a:t>wonen</a:t>
            </a:r>
            <a:r>
              <a:rPr lang="en-US" altLang="nl-NL" sz="1400" dirty="0">
                <a:latin typeface="Arial" panose="020B0604020202020204" pitchFamily="34" charset="0"/>
              </a:rPr>
              <a:t> </a:t>
            </a:r>
            <a:r>
              <a:rPr lang="en-US" altLang="nl-NL" sz="1400" dirty="0" err="1">
                <a:latin typeface="Arial" panose="020B0604020202020204" pitchFamily="34" charset="0"/>
              </a:rPr>
              <a:t>valt</a:t>
            </a:r>
            <a:r>
              <a:rPr lang="en-US" altLang="nl-NL" sz="1400" dirty="0">
                <a:latin typeface="Arial" panose="020B0604020202020204" pitchFamily="34" charset="0"/>
              </a:rPr>
              <a:t> </a:t>
            </a:r>
            <a:r>
              <a:rPr lang="en-US" altLang="nl-NL" sz="1400" dirty="0" err="1">
                <a:latin typeface="Arial" panose="020B0604020202020204" pitchFamily="34" charset="0"/>
              </a:rPr>
              <a:t>bijvoorbeeld</a:t>
            </a:r>
            <a:r>
              <a:rPr lang="en-US" altLang="nl-NL" sz="1400" dirty="0">
                <a:latin typeface="Arial" panose="020B0604020202020204" pitchFamily="34" charset="0"/>
              </a:rPr>
              <a:t> de </a:t>
            </a:r>
            <a:r>
              <a:rPr lang="en-US" altLang="nl-NL" sz="1400" dirty="0" err="1">
                <a:latin typeface="Arial" panose="020B0604020202020204" pitchFamily="34" charset="0"/>
              </a:rPr>
              <a:t>zelfverzorging</a:t>
            </a:r>
            <a:r>
              <a:rPr lang="en-US" altLang="nl-NL" sz="1400" dirty="0">
                <a:latin typeface="Arial" panose="020B0604020202020204" pitchFamily="34" charset="0"/>
              </a:rPr>
              <a:t>, </a:t>
            </a:r>
            <a:r>
              <a:rPr lang="en-US" altLang="nl-NL" sz="1400" dirty="0" err="1">
                <a:latin typeface="Arial" panose="020B0604020202020204" pitchFamily="34" charset="0"/>
              </a:rPr>
              <a:t>huishoudelijke</a:t>
            </a:r>
            <a:r>
              <a:rPr lang="en-US" altLang="nl-NL" sz="1400" dirty="0">
                <a:latin typeface="Arial" panose="020B0604020202020204" pitchFamily="34" charset="0"/>
              </a:rPr>
              <a:t> </a:t>
            </a:r>
            <a:r>
              <a:rPr lang="en-US" altLang="nl-NL" sz="1400" dirty="0" err="1">
                <a:latin typeface="Arial" panose="020B0604020202020204" pitchFamily="34" charset="0"/>
              </a:rPr>
              <a:t>werkzaamheden</a:t>
            </a:r>
            <a:r>
              <a:rPr lang="en-US" altLang="nl-NL" sz="1400" dirty="0">
                <a:latin typeface="Arial" panose="020B0604020202020204" pitchFamily="34" charset="0"/>
              </a:rPr>
              <a:t>, het </a:t>
            </a:r>
            <a:r>
              <a:rPr lang="en-US" altLang="nl-NL" sz="1400" dirty="0" err="1">
                <a:latin typeface="Arial" panose="020B0604020202020204" pitchFamily="34" charset="0"/>
              </a:rPr>
              <a:t>bereiden</a:t>
            </a:r>
            <a:r>
              <a:rPr lang="en-US" altLang="nl-NL" sz="1400" dirty="0">
                <a:latin typeface="Arial" panose="020B0604020202020204" pitchFamily="34" charset="0"/>
              </a:rPr>
              <a:t> van </a:t>
            </a:r>
            <a:r>
              <a:rPr lang="en-US" altLang="nl-NL" sz="1400" dirty="0" err="1">
                <a:latin typeface="Arial" panose="020B0604020202020204" pitchFamily="34" charset="0"/>
              </a:rPr>
              <a:t>maaltijden</a:t>
            </a:r>
            <a:r>
              <a:rPr lang="en-US" altLang="nl-NL" sz="1400" dirty="0">
                <a:latin typeface="Arial" panose="020B0604020202020204" pitchFamily="34" charset="0"/>
              </a:rPr>
              <a:t>, </a:t>
            </a:r>
            <a:r>
              <a:rPr lang="en-US" altLang="nl-NL" sz="1400" dirty="0" err="1">
                <a:latin typeface="Arial" panose="020B0604020202020204" pitchFamily="34" charset="0"/>
              </a:rPr>
              <a:t>boodschappen</a:t>
            </a:r>
            <a:r>
              <a:rPr lang="en-US" altLang="nl-NL" sz="1400" dirty="0">
                <a:latin typeface="Arial" panose="020B0604020202020204" pitchFamily="34" charset="0"/>
              </a:rPr>
              <a:t> </a:t>
            </a:r>
            <a:r>
              <a:rPr lang="en-US" altLang="nl-NL" sz="1400" dirty="0" err="1">
                <a:latin typeface="Arial" panose="020B0604020202020204" pitchFamily="34" charset="0"/>
              </a:rPr>
              <a:t>doen</a:t>
            </a:r>
            <a:r>
              <a:rPr lang="en-US" altLang="nl-NL" sz="1400" dirty="0">
                <a:latin typeface="Arial" panose="020B0604020202020204" pitchFamily="34" charset="0"/>
              </a:rPr>
              <a:t> en taken die </a:t>
            </a:r>
            <a:r>
              <a:rPr lang="en-US" altLang="nl-NL" sz="1400" dirty="0" err="1">
                <a:latin typeface="Arial" panose="020B0604020202020204" pitchFamily="34" charset="0"/>
              </a:rPr>
              <a:t>iemand</a:t>
            </a:r>
            <a:r>
              <a:rPr lang="en-US" altLang="nl-NL" sz="1400" dirty="0">
                <a:latin typeface="Arial" panose="020B0604020202020204" pitchFamily="34" charset="0"/>
              </a:rPr>
              <a:t> </a:t>
            </a:r>
            <a:r>
              <a:rPr lang="en-US" altLang="nl-NL" sz="1400" dirty="0" err="1">
                <a:latin typeface="Arial" panose="020B0604020202020204" pitchFamily="34" charset="0"/>
              </a:rPr>
              <a:t>heeft</a:t>
            </a:r>
            <a:r>
              <a:rPr lang="en-US" altLang="nl-NL" sz="1400" dirty="0">
                <a:latin typeface="Arial" panose="020B0604020202020204" pitchFamily="34" charset="0"/>
              </a:rPr>
              <a:t> </a:t>
            </a:r>
            <a:r>
              <a:rPr lang="en-US" altLang="nl-NL" sz="1400" dirty="0" err="1">
                <a:latin typeface="Arial" panose="020B0604020202020204" pitchFamily="34" charset="0"/>
              </a:rPr>
              <a:t>binnen</a:t>
            </a:r>
            <a:r>
              <a:rPr lang="en-US" altLang="nl-NL" sz="1400" dirty="0">
                <a:latin typeface="Arial" panose="020B0604020202020204" pitchFamily="34" charset="0"/>
              </a:rPr>
              <a:t> het </a:t>
            </a:r>
            <a:r>
              <a:rPr lang="en-US" altLang="nl-NL" sz="1400" dirty="0" err="1">
                <a:latin typeface="Arial" panose="020B0604020202020204" pitchFamily="34" charset="0"/>
              </a:rPr>
              <a:t>gezin</a:t>
            </a:r>
            <a:r>
              <a:rPr lang="en-US" altLang="nl-NL" sz="1400" dirty="0">
                <a:latin typeface="Arial" panose="020B0604020202020204" pitchFamily="34" charset="0"/>
              </a:rPr>
              <a:t>.</a:t>
            </a: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194" name="Rectangle 6">
            <a:extLst>
              <a:ext uri="{FF2B5EF4-FFF2-40B4-BE49-F238E27FC236}">
                <a16:creationId xmlns:a16="http://schemas.microsoft.com/office/drawing/2014/main" xmlns="" id="{D2F2C3F5-52E4-4CA5-9A32-EBAD6791DC8E}"/>
              </a:ext>
            </a:extLst>
          </p:cNvPr>
          <p:cNvSpPr>
            <a:spLocks noGrp="1" noChangeArrowheads="1"/>
          </p:cNvSpPr>
          <p:nvPr>
            <p:ph type="sldNum" sz="quarter"/>
          </p:nvPr>
        </p:nvSpPr>
        <p:spPr>
          <a:noFill/>
        </p:spPr>
        <p:txBody>
          <a:bodyPr/>
          <a:lstStyle>
            <a:lvl1pPr eaLnBrk="0">
              <a:spcBef>
                <a:spcPct val="30000"/>
              </a:spcBef>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1pPr>
            <a:lvl2pPr marL="742950" indent="-285750" eaLnBrk="0">
              <a:spcBef>
                <a:spcPct val="30000"/>
              </a:spcBef>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2pPr>
            <a:lvl3pPr marL="1143000" indent="-228600" eaLnBrk="0">
              <a:spcBef>
                <a:spcPct val="30000"/>
              </a:spcBef>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3pPr>
            <a:lvl4pPr marL="1600200" indent="-228600" eaLnBrk="0">
              <a:spcBef>
                <a:spcPct val="30000"/>
              </a:spcBef>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4pPr>
            <a:lvl5pPr marL="2057400" indent="-228600" eaLnBrk="0">
              <a:spcBef>
                <a:spcPct val="30000"/>
              </a:spcBef>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9pPr>
          </a:lstStyle>
          <a:p>
            <a:pPr eaLnBrk="1">
              <a:spcBef>
                <a:spcPct val="0"/>
              </a:spcBef>
              <a:buSzPct val="45000"/>
              <a:buFont typeface="Wingdings" panose="05000000000000000000" pitchFamily="2" charset="2"/>
              <a:buNone/>
            </a:pPr>
            <a:fld id="{5CD6960B-031B-4239-967A-04A77D431AEA}" type="slidenum">
              <a:rPr lang="nl-NL" altLang="nl-NL" sz="1400"/>
              <a:pPr eaLnBrk="1">
                <a:spcBef>
                  <a:spcPct val="0"/>
                </a:spcBef>
                <a:buSzPct val="45000"/>
                <a:buFont typeface="Wingdings" panose="05000000000000000000" pitchFamily="2" charset="2"/>
                <a:buNone/>
              </a:pPr>
              <a:t>16</a:t>
            </a:fld>
            <a:endParaRPr lang="nl-NL" altLang="nl-NL" sz="1400"/>
          </a:p>
        </p:txBody>
      </p:sp>
      <p:sp>
        <p:nvSpPr>
          <p:cNvPr id="8195" name="Text Box 1">
            <a:extLst>
              <a:ext uri="{FF2B5EF4-FFF2-40B4-BE49-F238E27FC236}">
                <a16:creationId xmlns:a16="http://schemas.microsoft.com/office/drawing/2014/main" xmlns="" id="{A82881BA-2BA2-4A40-91A8-553E4F875C33}"/>
              </a:ext>
            </a:extLst>
          </p:cNvPr>
          <p:cNvSpPr txBox="1">
            <a:spLocks noChangeArrowheads="1"/>
          </p:cNvSpPr>
          <p:nvPr/>
        </p:nvSpPr>
        <p:spPr bwMode="auto">
          <a:xfrm>
            <a:off x="4283075" y="10156825"/>
            <a:ext cx="3276600" cy="5349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b"/>
          <a:lstStyle>
            <a:lvl1pPr eaLnBrk="0">
              <a:spcBef>
                <a:spcPct val="30000"/>
              </a:spcBef>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1pPr>
            <a:lvl2pPr marL="742950" indent="-285750" eaLnBrk="0">
              <a:spcBef>
                <a:spcPct val="30000"/>
              </a:spcBef>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2pPr>
            <a:lvl3pPr marL="1143000" indent="-228600" eaLnBrk="0">
              <a:spcBef>
                <a:spcPct val="30000"/>
              </a:spcBef>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3pPr>
            <a:lvl4pPr marL="1600200" indent="-228600" eaLnBrk="0">
              <a:spcBef>
                <a:spcPct val="30000"/>
              </a:spcBef>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4pPr>
            <a:lvl5pPr marL="2057400" indent="-228600" eaLnBrk="0">
              <a:spcBef>
                <a:spcPct val="30000"/>
              </a:spcBef>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9pPr>
          </a:lstStyle>
          <a:p>
            <a:pPr algn="r" eaLnBrk="1" hangingPunct="1">
              <a:spcBef>
                <a:spcPct val="0"/>
              </a:spcBef>
              <a:buSzPct val="45000"/>
              <a:buFont typeface="Wingdings" panose="05000000000000000000" pitchFamily="2" charset="2"/>
              <a:buNone/>
            </a:pPr>
            <a:fld id="{589B1EB0-10FB-4ECC-AFE4-6F6239DB65E7}" type="slidenum">
              <a:rPr lang="nl-NL" altLang="nl-NL">
                <a:latin typeface="Arial" panose="020B0604020202020204" pitchFamily="34" charset="0"/>
              </a:rPr>
              <a:pPr algn="r" eaLnBrk="1" hangingPunct="1">
                <a:spcBef>
                  <a:spcPct val="0"/>
                </a:spcBef>
                <a:buSzPct val="45000"/>
                <a:buFont typeface="Wingdings" panose="05000000000000000000" pitchFamily="2" charset="2"/>
                <a:buNone/>
              </a:pPr>
              <a:t>16</a:t>
            </a:fld>
            <a:endParaRPr lang="nl-NL" altLang="nl-NL">
              <a:latin typeface="Arial" panose="020B0604020202020204" pitchFamily="34" charset="0"/>
            </a:endParaRPr>
          </a:p>
        </p:txBody>
      </p:sp>
      <p:sp>
        <p:nvSpPr>
          <p:cNvPr id="8196" name="Text Box 2">
            <a:extLst>
              <a:ext uri="{FF2B5EF4-FFF2-40B4-BE49-F238E27FC236}">
                <a16:creationId xmlns:a16="http://schemas.microsoft.com/office/drawing/2014/main" xmlns="" id="{069F3D17-6717-4309-8F79-BEC7E4F9D3C3}"/>
              </a:ext>
            </a:extLst>
          </p:cNvPr>
          <p:cNvSpPr txBox="1">
            <a:spLocks noChangeArrowheads="1"/>
          </p:cNvSpPr>
          <p:nvPr/>
        </p:nvSpPr>
        <p:spPr bwMode="auto">
          <a:xfrm>
            <a:off x="1260475" y="801688"/>
            <a:ext cx="5040313" cy="4010025"/>
          </a:xfrm>
          <a:prstGeom prst="rect">
            <a:avLst/>
          </a:prstGeom>
          <a:solidFill>
            <a:srgbClr val="FFFFFF"/>
          </a:solid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eaLnBrk="0">
              <a:spcBef>
                <a:spcPct val="30000"/>
              </a:spcBef>
              <a:buSzPct val="100000"/>
              <a:buFont typeface="Times New Roman" panose="02020603050405020304" pitchFamily="18" charset="0"/>
              <a:defRPr sz="1200">
                <a:solidFill>
                  <a:srgbClr val="000000"/>
                </a:solidFill>
                <a:latin typeface="Times New Roman" panose="02020603050405020304" pitchFamily="18" charset="0"/>
              </a:defRPr>
            </a:lvl1pPr>
            <a:lvl2pPr marL="742950" indent="-285750" eaLnBrk="0">
              <a:spcBef>
                <a:spcPct val="30000"/>
              </a:spcBef>
              <a:buSzPct val="100000"/>
              <a:buFont typeface="Times New Roman" panose="02020603050405020304" pitchFamily="18" charset="0"/>
              <a:defRPr sz="1200">
                <a:solidFill>
                  <a:srgbClr val="000000"/>
                </a:solidFill>
                <a:latin typeface="Times New Roman" panose="02020603050405020304" pitchFamily="18" charset="0"/>
              </a:defRPr>
            </a:lvl2pPr>
            <a:lvl3pPr marL="1143000" indent="-228600" eaLnBrk="0">
              <a:spcBef>
                <a:spcPct val="30000"/>
              </a:spcBef>
              <a:buSzPct val="100000"/>
              <a:buFont typeface="Times New Roman" panose="02020603050405020304" pitchFamily="18" charset="0"/>
              <a:defRPr sz="1200">
                <a:solidFill>
                  <a:srgbClr val="000000"/>
                </a:solidFill>
                <a:latin typeface="Times New Roman" panose="02020603050405020304" pitchFamily="18" charset="0"/>
              </a:defRPr>
            </a:lvl3pPr>
            <a:lvl4pPr marL="1600200" indent="-228600" eaLnBrk="0">
              <a:spcBef>
                <a:spcPct val="30000"/>
              </a:spcBef>
              <a:buSzPct val="100000"/>
              <a:buFont typeface="Times New Roman" panose="02020603050405020304" pitchFamily="18" charset="0"/>
              <a:defRPr sz="1200">
                <a:solidFill>
                  <a:srgbClr val="000000"/>
                </a:solidFill>
                <a:latin typeface="Times New Roman" panose="02020603050405020304" pitchFamily="18" charset="0"/>
              </a:defRPr>
            </a:lvl4pPr>
            <a:lvl5pPr marL="2057400" indent="-228600" eaLnBrk="0">
              <a:spcBef>
                <a:spcPct val="30000"/>
              </a:spcBef>
              <a:buSzPct val="100000"/>
              <a:buFont typeface="Times New Roman" panose="02020603050405020304" pitchFamily="18" charset="0"/>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9pPr>
          </a:lstStyle>
          <a:p>
            <a:pPr eaLnBrk="1">
              <a:spcBef>
                <a:spcPct val="0"/>
              </a:spcBef>
              <a:buSzPct val="45000"/>
              <a:buFont typeface="Wingdings" panose="05000000000000000000" pitchFamily="2" charset="2"/>
              <a:buNone/>
            </a:pPr>
            <a:endParaRPr lang="nl-NL" altLang="nl-NL" sz="1800">
              <a:solidFill>
                <a:schemeClr val="tx1"/>
              </a:solidFill>
              <a:latin typeface="Arial" panose="020B0604020202020204" pitchFamily="34" charset="0"/>
            </a:endParaRPr>
          </a:p>
        </p:txBody>
      </p:sp>
      <p:sp>
        <p:nvSpPr>
          <p:cNvPr id="8197" name="Text Box 3">
            <a:extLst>
              <a:ext uri="{FF2B5EF4-FFF2-40B4-BE49-F238E27FC236}">
                <a16:creationId xmlns:a16="http://schemas.microsoft.com/office/drawing/2014/main" xmlns="" id="{B4A0E17B-CCA0-4827-99F3-ACD8677EA568}"/>
              </a:ext>
            </a:extLst>
          </p:cNvPr>
          <p:cNvSpPr>
            <a:spLocks noGrp="1" noChangeArrowheads="1"/>
          </p:cNvSpPr>
          <p:nvPr>
            <p:ph type="body"/>
          </p:nvPr>
        </p:nvSpPr>
        <p:spPr>
          <a:xfrm>
            <a:off x="1008063" y="5078413"/>
            <a:ext cx="5543550" cy="4811712"/>
          </a:xfrm>
          <a:noFill/>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marL="215900" indent="-215900" eaLnBrk="1" hangingPunct="1">
              <a:lnSpc>
                <a:spcPct val="93000"/>
              </a:lnSpc>
              <a:spcBef>
                <a:spcPts val="450"/>
              </a:spcBef>
              <a:buSzPct val="45000"/>
              <a:buFont typeface="Wingdings" panose="05000000000000000000" pitchFamily="2" charset="2"/>
              <a:buNone/>
              <a:tabLst>
                <a:tab pos="723900" algn="l"/>
                <a:tab pos="1447800" algn="l"/>
                <a:tab pos="2171700" algn="l"/>
                <a:tab pos="2895600" algn="l"/>
                <a:tab pos="3619500" algn="l"/>
                <a:tab pos="4343400" algn="l"/>
                <a:tab pos="5067300" algn="l"/>
              </a:tabLst>
            </a:pPr>
            <a:r>
              <a:rPr lang="en-US" altLang="nl-NL" sz="1400">
                <a:latin typeface="Arial" panose="020B0604020202020204" pitchFamily="34" charset="0"/>
              </a:rPr>
              <a:t>Het doel en de domeinen van de ergotherapie bij Parkinson zijn hetzelfde als bij andere ziektebeelden. Ergotherapie richt zich op het dagelijks handelen van mensen. Met het dagelijks handelen worden alle activiteiten bedoeld, die iemand op een dag of soms ook ‘s nachts doet of wil doen. Enkele voorbeelden van activiteiten zijn, aankleden, eten koken, stofzuigen, schrijven, tuinieren en slapen. Er wordt gekeken naar de mogelijkheden en beperkingen die iemand ondervindt. </a:t>
            </a:r>
            <a:r>
              <a:rPr lang="en-US" altLang="nl-NL" sz="1400">
                <a:solidFill>
                  <a:srgbClr val="FF0000"/>
                </a:solidFill>
                <a:latin typeface="Arial" panose="020B0604020202020204" pitchFamily="34" charset="0"/>
              </a:rPr>
              <a:t>Samen met de client wordt gewerkt aan het oplossen, verminderen en voorkomen </a:t>
            </a:r>
            <a:r>
              <a:rPr lang="en-US" altLang="nl-NL" sz="1400">
                <a:latin typeface="Arial" panose="020B0604020202020204" pitchFamily="34" charset="0"/>
              </a:rPr>
              <a:t>van beperkingen in het handelen in de domeinen wonen, werken of vrije tijd. </a:t>
            </a:r>
          </a:p>
          <a:p>
            <a:pPr marL="215900" indent="-215900" eaLnBrk="1" hangingPunct="1">
              <a:lnSpc>
                <a:spcPct val="93000"/>
              </a:lnSpc>
              <a:spcBef>
                <a:spcPts val="450"/>
              </a:spcBef>
              <a:buSzPct val="45000"/>
              <a:buFont typeface="Wingdings" panose="05000000000000000000" pitchFamily="2" charset="2"/>
              <a:buNone/>
              <a:tabLst>
                <a:tab pos="723900" algn="l"/>
                <a:tab pos="1447800" algn="l"/>
                <a:tab pos="2171700" algn="l"/>
                <a:tab pos="2895600" algn="l"/>
                <a:tab pos="3619500" algn="l"/>
                <a:tab pos="4343400" algn="l"/>
                <a:tab pos="5067300" algn="l"/>
              </a:tabLst>
            </a:pPr>
            <a:r>
              <a:rPr lang="en-US" altLang="nl-NL" sz="1400">
                <a:latin typeface="Arial" panose="020B0604020202020204" pitchFamily="34" charset="0"/>
              </a:rPr>
              <a:t>Met het werken wordt zowel betaald werk als vrijwilligerswerk bedoeld. Vrije tijd staat voor ontspanning en hobby’s.</a:t>
            </a:r>
          </a:p>
          <a:p>
            <a:pPr marL="215900" indent="-215900" eaLnBrk="1" hangingPunct="1">
              <a:lnSpc>
                <a:spcPct val="93000"/>
              </a:lnSpc>
              <a:spcBef>
                <a:spcPts val="450"/>
              </a:spcBef>
              <a:buSzPct val="45000"/>
              <a:buFont typeface="Wingdings" panose="05000000000000000000" pitchFamily="2" charset="2"/>
              <a:buNone/>
              <a:tabLst>
                <a:tab pos="723900" algn="l"/>
                <a:tab pos="1447800" algn="l"/>
                <a:tab pos="2171700" algn="l"/>
                <a:tab pos="2895600" algn="l"/>
                <a:tab pos="3619500" algn="l"/>
                <a:tab pos="4343400" algn="l"/>
                <a:tab pos="5067300" algn="l"/>
              </a:tabLst>
            </a:pPr>
            <a:r>
              <a:rPr lang="en-US" altLang="nl-NL" sz="1400">
                <a:latin typeface="Arial" panose="020B0604020202020204" pitchFamily="34" charset="0"/>
              </a:rPr>
              <a:t>Wonen is een breed domein. Onder wonen valt bijvoorbeeld de zelfverzorging, huishoudelijke werkzaamheden, het bereiden van maaltijden, boodschappen doen en taken die iemand heeft binnen het gezin.</a:t>
            </a:r>
          </a:p>
        </p:txBody>
      </p:sp>
    </p:spTree>
    <p:extLst>
      <p:ext uri="{BB962C8B-B14F-4D97-AF65-F5344CB8AC3E}">
        <p14:creationId xmlns:p14="http://schemas.microsoft.com/office/powerpoint/2010/main" val="247850761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194" name="Rectangle 6">
            <a:extLst>
              <a:ext uri="{FF2B5EF4-FFF2-40B4-BE49-F238E27FC236}">
                <a16:creationId xmlns:a16="http://schemas.microsoft.com/office/drawing/2014/main" xmlns="" id="{D2F2C3F5-52E4-4CA5-9A32-EBAD6791DC8E}"/>
              </a:ext>
            </a:extLst>
          </p:cNvPr>
          <p:cNvSpPr>
            <a:spLocks noGrp="1" noChangeArrowheads="1"/>
          </p:cNvSpPr>
          <p:nvPr>
            <p:ph type="sldNum" sz="quarter"/>
          </p:nvPr>
        </p:nvSpPr>
        <p:spPr>
          <a:noFill/>
        </p:spPr>
        <p:txBody>
          <a:bodyPr/>
          <a:lstStyle>
            <a:lvl1pPr eaLnBrk="0">
              <a:spcBef>
                <a:spcPct val="30000"/>
              </a:spcBef>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1pPr>
            <a:lvl2pPr marL="742950" indent="-285750" eaLnBrk="0">
              <a:spcBef>
                <a:spcPct val="30000"/>
              </a:spcBef>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2pPr>
            <a:lvl3pPr marL="1143000" indent="-228600" eaLnBrk="0">
              <a:spcBef>
                <a:spcPct val="30000"/>
              </a:spcBef>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3pPr>
            <a:lvl4pPr marL="1600200" indent="-228600" eaLnBrk="0">
              <a:spcBef>
                <a:spcPct val="30000"/>
              </a:spcBef>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4pPr>
            <a:lvl5pPr marL="2057400" indent="-228600" eaLnBrk="0">
              <a:spcBef>
                <a:spcPct val="30000"/>
              </a:spcBef>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9pPr>
          </a:lstStyle>
          <a:p>
            <a:pPr eaLnBrk="1">
              <a:spcBef>
                <a:spcPct val="0"/>
              </a:spcBef>
              <a:buSzPct val="45000"/>
              <a:buFont typeface="Wingdings" panose="05000000000000000000" pitchFamily="2" charset="2"/>
              <a:buNone/>
            </a:pPr>
            <a:fld id="{5CD6960B-031B-4239-967A-04A77D431AEA}" type="slidenum">
              <a:rPr lang="nl-NL" altLang="nl-NL" sz="1400"/>
              <a:pPr eaLnBrk="1">
                <a:spcBef>
                  <a:spcPct val="0"/>
                </a:spcBef>
                <a:buSzPct val="45000"/>
                <a:buFont typeface="Wingdings" panose="05000000000000000000" pitchFamily="2" charset="2"/>
                <a:buNone/>
              </a:pPr>
              <a:t>17</a:t>
            </a:fld>
            <a:endParaRPr lang="nl-NL" altLang="nl-NL" sz="1400"/>
          </a:p>
        </p:txBody>
      </p:sp>
      <p:sp>
        <p:nvSpPr>
          <p:cNvPr id="8195" name="Text Box 1">
            <a:extLst>
              <a:ext uri="{FF2B5EF4-FFF2-40B4-BE49-F238E27FC236}">
                <a16:creationId xmlns:a16="http://schemas.microsoft.com/office/drawing/2014/main" xmlns="" id="{A82881BA-2BA2-4A40-91A8-553E4F875C33}"/>
              </a:ext>
            </a:extLst>
          </p:cNvPr>
          <p:cNvSpPr txBox="1">
            <a:spLocks noChangeArrowheads="1"/>
          </p:cNvSpPr>
          <p:nvPr/>
        </p:nvSpPr>
        <p:spPr bwMode="auto">
          <a:xfrm>
            <a:off x="4283075" y="10156825"/>
            <a:ext cx="3276600" cy="5349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b"/>
          <a:lstStyle>
            <a:lvl1pPr eaLnBrk="0">
              <a:spcBef>
                <a:spcPct val="30000"/>
              </a:spcBef>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1pPr>
            <a:lvl2pPr marL="742950" indent="-285750" eaLnBrk="0">
              <a:spcBef>
                <a:spcPct val="30000"/>
              </a:spcBef>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2pPr>
            <a:lvl3pPr marL="1143000" indent="-228600" eaLnBrk="0">
              <a:spcBef>
                <a:spcPct val="30000"/>
              </a:spcBef>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3pPr>
            <a:lvl4pPr marL="1600200" indent="-228600" eaLnBrk="0">
              <a:spcBef>
                <a:spcPct val="30000"/>
              </a:spcBef>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4pPr>
            <a:lvl5pPr marL="2057400" indent="-228600" eaLnBrk="0">
              <a:spcBef>
                <a:spcPct val="30000"/>
              </a:spcBef>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9pPr>
          </a:lstStyle>
          <a:p>
            <a:pPr algn="r" eaLnBrk="1" hangingPunct="1">
              <a:spcBef>
                <a:spcPct val="0"/>
              </a:spcBef>
              <a:buSzPct val="45000"/>
              <a:buFont typeface="Wingdings" panose="05000000000000000000" pitchFamily="2" charset="2"/>
              <a:buNone/>
            </a:pPr>
            <a:fld id="{589B1EB0-10FB-4ECC-AFE4-6F6239DB65E7}" type="slidenum">
              <a:rPr lang="nl-NL" altLang="nl-NL">
                <a:latin typeface="Arial" panose="020B0604020202020204" pitchFamily="34" charset="0"/>
              </a:rPr>
              <a:pPr algn="r" eaLnBrk="1" hangingPunct="1">
                <a:spcBef>
                  <a:spcPct val="0"/>
                </a:spcBef>
                <a:buSzPct val="45000"/>
                <a:buFont typeface="Wingdings" panose="05000000000000000000" pitchFamily="2" charset="2"/>
                <a:buNone/>
              </a:pPr>
              <a:t>17</a:t>
            </a:fld>
            <a:endParaRPr lang="nl-NL" altLang="nl-NL">
              <a:latin typeface="Arial" panose="020B0604020202020204" pitchFamily="34" charset="0"/>
            </a:endParaRPr>
          </a:p>
        </p:txBody>
      </p:sp>
      <p:sp>
        <p:nvSpPr>
          <p:cNvPr id="8196" name="Text Box 2">
            <a:extLst>
              <a:ext uri="{FF2B5EF4-FFF2-40B4-BE49-F238E27FC236}">
                <a16:creationId xmlns:a16="http://schemas.microsoft.com/office/drawing/2014/main" xmlns="" id="{069F3D17-6717-4309-8F79-BEC7E4F9D3C3}"/>
              </a:ext>
            </a:extLst>
          </p:cNvPr>
          <p:cNvSpPr txBox="1">
            <a:spLocks noChangeArrowheads="1"/>
          </p:cNvSpPr>
          <p:nvPr/>
        </p:nvSpPr>
        <p:spPr bwMode="auto">
          <a:xfrm>
            <a:off x="1260475" y="801688"/>
            <a:ext cx="5040313" cy="4010025"/>
          </a:xfrm>
          <a:prstGeom prst="rect">
            <a:avLst/>
          </a:prstGeom>
          <a:solidFill>
            <a:srgbClr val="FFFFFF"/>
          </a:solid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eaLnBrk="0">
              <a:spcBef>
                <a:spcPct val="30000"/>
              </a:spcBef>
              <a:buSzPct val="100000"/>
              <a:buFont typeface="Times New Roman" panose="02020603050405020304" pitchFamily="18" charset="0"/>
              <a:defRPr sz="1200">
                <a:solidFill>
                  <a:srgbClr val="000000"/>
                </a:solidFill>
                <a:latin typeface="Times New Roman" panose="02020603050405020304" pitchFamily="18" charset="0"/>
              </a:defRPr>
            </a:lvl1pPr>
            <a:lvl2pPr marL="742950" indent="-285750" eaLnBrk="0">
              <a:spcBef>
                <a:spcPct val="30000"/>
              </a:spcBef>
              <a:buSzPct val="100000"/>
              <a:buFont typeface="Times New Roman" panose="02020603050405020304" pitchFamily="18" charset="0"/>
              <a:defRPr sz="1200">
                <a:solidFill>
                  <a:srgbClr val="000000"/>
                </a:solidFill>
                <a:latin typeface="Times New Roman" panose="02020603050405020304" pitchFamily="18" charset="0"/>
              </a:defRPr>
            </a:lvl2pPr>
            <a:lvl3pPr marL="1143000" indent="-228600" eaLnBrk="0">
              <a:spcBef>
                <a:spcPct val="30000"/>
              </a:spcBef>
              <a:buSzPct val="100000"/>
              <a:buFont typeface="Times New Roman" panose="02020603050405020304" pitchFamily="18" charset="0"/>
              <a:defRPr sz="1200">
                <a:solidFill>
                  <a:srgbClr val="000000"/>
                </a:solidFill>
                <a:latin typeface="Times New Roman" panose="02020603050405020304" pitchFamily="18" charset="0"/>
              </a:defRPr>
            </a:lvl3pPr>
            <a:lvl4pPr marL="1600200" indent="-228600" eaLnBrk="0">
              <a:spcBef>
                <a:spcPct val="30000"/>
              </a:spcBef>
              <a:buSzPct val="100000"/>
              <a:buFont typeface="Times New Roman" panose="02020603050405020304" pitchFamily="18" charset="0"/>
              <a:defRPr sz="1200">
                <a:solidFill>
                  <a:srgbClr val="000000"/>
                </a:solidFill>
                <a:latin typeface="Times New Roman" panose="02020603050405020304" pitchFamily="18" charset="0"/>
              </a:defRPr>
            </a:lvl4pPr>
            <a:lvl5pPr marL="2057400" indent="-228600" eaLnBrk="0">
              <a:spcBef>
                <a:spcPct val="30000"/>
              </a:spcBef>
              <a:buSzPct val="100000"/>
              <a:buFont typeface="Times New Roman" panose="02020603050405020304" pitchFamily="18" charset="0"/>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9pPr>
          </a:lstStyle>
          <a:p>
            <a:pPr eaLnBrk="1">
              <a:spcBef>
                <a:spcPct val="0"/>
              </a:spcBef>
              <a:buSzPct val="45000"/>
              <a:buFont typeface="Wingdings" panose="05000000000000000000" pitchFamily="2" charset="2"/>
              <a:buNone/>
            </a:pPr>
            <a:endParaRPr lang="nl-NL" altLang="nl-NL" sz="1800">
              <a:solidFill>
                <a:schemeClr val="tx1"/>
              </a:solidFill>
              <a:latin typeface="Arial" panose="020B0604020202020204" pitchFamily="34" charset="0"/>
            </a:endParaRPr>
          </a:p>
        </p:txBody>
      </p:sp>
      <p:sp>
        <p:nvSpPr>
          <p:cNvPr id="8197" name="Text Box 3">
            <a:extLst>
              <a:ext uri="{FF2B5EF4-FFF2-40B4-BE49-F238E27FC236}">
                <a16:creationId xmlns:a16="http://schemas.microsoft.com/office/drawing/2014/main" xmlns="" id="{B4A0E17B-CCA0-4827-99F3-ACD8677EA568}"/>
              </a:ext>
            </a:extLst>
          </p:cNvPr>
          <p:cNvSpPr>
            <a:spLocks noGrp="1" noChangeArrowheads="1"/>
          </p:cNvSpPr>
          <p:nvPr>
            <p:ph type="body"/>
          </p:nvPr>
        </p:nvSpPr>
        <p:spPr>
          <a:xfrm>
            <a:off x="1008063" y="5078413"/>
            <a:ext cx="5543550" cy="4811712"/>
          </a:xfrm>
          <a:noFill/>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marL="215900" indent="-215900" eaLnBrk="1" hangingPunct="1">
              <a:lnSpc>
                <a:spcPct val="93000"/>
              </a:lnSpc>
              <a:spcBef>
                <a:spcPts val="450"/>
              </a:spcBef>
              <a:buSzPct val="45000"/>
              <a:buFont typeface="Wingdings" panose="05000000000000000000" pitchFamily="2" charset="2"/>
              <a:buNone/>
              <a:tabLst>
                <a:tab pos="723900" algn="l"/>
                <a:tab pos="1447800" algn="l"/>
                <a:tab pos="2171700" algn="l"/>
                <a:tab pos="2895600" algn="l"/>
                <a:tab pos="3619500" algn="l"/>
                <a:tab pos="4343400" algn="l"/>
                <a:tab pos="5067300" algn="l"/>
              </a:tabLst>
            </a:pPr>
            <a:r>
              <a:rPr lang="en-US" altLang="nl-NL" sz="1400">
                <a:latin typeface="Arial" panose="020B0604020202020204" pitchFamily="34" charset="0"/>
              </a:rPr>
              <a:t>Het doel en de domeinen van de ergotherapie bij Parkinson zijn hetzelfde als bij andere ziektebeelden. Ergotherapie richt zich op het dagelijks handelen van mensen. Met het dagelijks handelen worden alle activiteiten bedoeld, die iemand op een dag of soms ook ‘s nachts doet of wil doen. Enkele voorbeelden van activiteiten zijn, aankleden, eten koken, stofzuigen, schrijven, tuinieren en slapen. Er wordt gekeken naar de mogelijkheden en beperkingen die iemand ondervindt. </a:t>
            </a:r>
            <a:r>
              <a:rPr lang="en-US" altLang="nl-NL" sz="1400">
                <a:solidFill>
                  <a:srgbClr val="FF0000"/>
                </a:solidFill>
                <a:latin typeface="Arial" panose="020B0604020202020204" pitchFamily="34" charset="0"/>
              </a:rPr>
              <a:t>Samen met de client wordt gewerkt aan het oplossen, verminderen en voorkomen </a:t>
            </a:r>
            <a:r>
              <a:rPr lang="en-US" altLang="nl-NL" sz="1400">
                <a:latin typeface="Arial" panose="020B0604020202020204" pitchFamily="34" charset="0"/>
              </a:rPr>
              <a:t>van beperkingen in het handelen in de domeinen wonen, werken of vrije tijd. </a:t>
            </a:r>
          </a:p>
          <a:p>
            <a:pPr marL="215900" indent="-215900" eaLnBrk="1" hangingPunct="1">
              <a:lnSpc>
                <a:spcPct val="93000"/>
              </a:lnSpc>
              <a:spcBef>
                <a:spcPts val="450"/>
              </a:spcBef>
              <a:buSzPct val="45000"/>
              <a:buFont typeface="Wingdings" panose="05000000000000000000" pitchFamily="2" charset="2"/>
              <a:buNone/>
              <a:tabLst>
                <a:tab pos="723900" algn="l"/>
                <a:tab pos="1447800" algn="l"/>
                <a:tab pos="2171700" algn="l"/>
                <a:tab pos="2895600" algn="l"/>
                <a:tab pos="3619500" algn="l"/>
                <a:tab pos="4343400" algn="l"/>
                <a:tab pos="5067300" algn="l"/>
              </a:tabLst>
            </a:pPr>
            <a:r>
              <a:rPr lang="en-US" altLang="nl-NL" sz="1400">
                <a:latin typeface="Arial" panose="020B0604020202020204" pitchFamily="34" charset="0"/>
              </a:rPr>
              <a:t>Met het werken wordt zowel betaald werk als vrijwilligerswerk bedoeld. Vrije tijd staat voor ontspanning en hobby’s.</a:t>
            </a:r>
          </a:p>
          <a:p>
            <a:pPr marL="215900" indent="-215900" eaLnBrk="1" hangingPunct="1">
              <a:lnSpc>
                <a:spcPct val="93000"/>
              </a:lnSpc>
              <a:spcBef>
                <a:spcPts val="450"/>
              </a:spcBef>
              <a:buSzPct val="45000"/>
              <a:buFont typeface="Wingdings" panose="05000000000000000000" pitchFamily="2" charset="2"/>
              <a:buNone/>
              <a:tabLst>
                <a:tab pos="723900" algn="l"/>
                <a:tab pos="1447800" algn="l"/>
                <a:tab pos="2171700" algn="l"/>
                <a:tab pos="2895600" algn="l"/>
                <a:tab pos="3619500" algn="l"/>
                <a:tab pos="4343400" algn="l"/>
                <a:tab pos="5067300" algn="l"/>
              </a:tabLst>
            </a:pPr>
            <a:r>
              <a:rPr lang="en-US" altLang="nl-NL" sz="1400">
                <a:latin typeface="Arial" panose="020B0604020202020204" pitchFamily="34" charset="0"/>
              </a:rPr>
              <a:t>Wonen is een breed domein. Onder wonen valt bijvoorbeeld de zelfverzorging, huishoudelijke werkzaamheden, het bereiden van maaltijden, boodschappen doen en taken die iemand heeft binnen het gezin.</a:t>
            </a:r>
          </a:p>
        </p:txBody>
      </p:sp>
    </p:spTree>
    <p:extLst>
      <p:ext uri="{BB962C8B-B14F-4D97-AF65-F5344CB8AC3E}">
        <p14:creationId xmlns:p14="http://schemas.microsoft.com/office/powerpoint/2010/main" val="378189526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194" name="Rectangle 6">
            <a:extLst>
              <a:ext uri="{FF2B5EF4-FFF2-40B4-BE49-F238E27FC236}">
                <a16:creationId xmlns:a16="http://schemas.microsoft.com/office/drawing/2014/main" xmlns="" id="{D2F2C3F5-52E4-4CA5-9A32-EBAD6791DC8E}"/>
              </a:ext>
            </a:extLst>
          </p:cNvPr>
          <p:cNvSpPr>
            <a:spLocks noGrp="1" noChangeArrowheads="1"/>
          </p:cNvSpPr>
          <p:nvPr>
            <p:ph type="sldNum" sz="quarter"/>
          </p:nvPr>
        </p:nvSpPr>
        <p:spPr>
          <a:noFill/>
        </p:spPr>
        <p:txBody>
          <a:bodyPr/>
          <a:lstStyle>
            <a:lvl1pPr eaLnBrk="0">
              <a:spcBef>
                <a:spcPct val="30000"/>
              </a:spcBef>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1pPr>
            <a:lvl2pPr marL="742950" indent="-285750" eaLnBrk="0">
              <a:spcBef>
                <a:spcPct val="30000"/>
              </a:spcBef>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2pPr>
            <a:lvl3pPr marL="1143000" indent="-228600" eaLnBrk="0">
              <a:spcBef>
                <a:spcPct val="30000"/>
              </a:spcBef>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3pPr>
            <a:lvl4pPr marL="1600200" indent="-228600" eaLnBrk="0">
              <a:spcBef>
                <a:spcPct val="30000"/>
              </a:spcBef>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4pPr>
            <a:lvl5pPr marL="2057400" indent="-228600" eaLnBrk="0">
              <a:spcBef>
                <a:spcPct val="30000"/>
              </a:spcBef>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9pPr>
          </a:lstStyle>
          <a:p>
            <a:pPr eaLnBrk="1">
              <a:spcBef>
                <a:spcPct val="0"/>
              </a:spcBef>
              <a:buSzPct val="45000"/>
              <a:buFont typeface="Wingdings" panose="05000000000000000000" pitchFamily="2" charset="2"/>
              <a:buNone/>
            </a:pPr>
            <a:fld id="{5CD6960B-031B-4239-967A-04A77D431AEA}" type="slidenum">
              <a:rPr lang="nl-NL" altLang="nl-NL" sz="1400"/>
              <a:pPr eaLnBrk="1">
                <a:spcBef>
                  <a:spcPct val="0"/>
                </a:spcBef>
                <a:buSzPct val="45000"/>
                <a:buFont typeface="Wingdings" panose="05000000000000000000" pitchFamily="2" charset="2"/>
                <a:buNone/>
              </a:pPr>
              <a:t>18</a:t>
            </a:fld>
            <a:endParaRPr lang="nl-NL" altLang="nl-NL" sz="1400"/>
          </a:p>
        </p:txBody>
      </p:sp>
      <p:sp>
        <p:nvSpPr>
          <p:cNvPr id="8195" name="Text Box 1">
            <a:extLst>
              <a:ext uri="{FF2B5EF4-FFF2-40B4-BE49-F238E27FC236}">
                <a16:creationId xmlns:a16="http://schemas.microsoft.com/office/drawing/2014/main" xmlns="" id="{A82881BA-2BA2-4A40-91A8-553E4F875C33}"/>
              </a:ext>
            </a:extLst>
          </p:cNvPr>
          <p:cNvSpPr txBox="1">
            <a:spLocks noChangeArrowheads="1"/>
          </p:cNvSpPr>
          <p:nvPr/>
        </p:nvSpPr>
        <p:spPr bwMode="auto">
          <a:xfrm>
            <a:off x="4283075" y="10156825"/>
            <a:ext cx="3276600" cy="5349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b"/>
          <a:lstStyle>
            <a:lvl1pPr eaLnBrk="0">
              <a:spcBef>
                <a:spcPct val="30000"/>
              </a:spcBef>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1pPr>
            <a:lvl2pPr marL="742950" indent="-285750" eaLnBrk="0">
              <a:spcBef>
                <a:spcPct val="30000"/>
              </a:spcBef>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2pPr>
            <a:lvl3pPr marL="1143000" indent="-228600" eaLnBrk="0">
              <a:spcBef>
                <a:spcPct val="30000"/>
              </a:spcBef>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3pPr>
            <a:lvl4pPr marL="1600200" indent="-228600" eaLnBrk="0">
              <a:spcBef>
                <a:spcPct val="30000"/>
              </a:spcBef>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4pPr>
            <a:lvl5pPr marL="2057400" indent="-228600" eaLnBrk="0">
              <a:spcBef>
                <a:spcPct val="30000"/>
              </a:spcBef>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9pPr>
          </a:lstStyle>
          <a:p>
            <a:pPr algn="r" eaLnBrk="1" hangingPunct="1">
              <a:spcBef>
                <a:spcPct val="0"/>
              </a:spcBef>
              <a:buSzPct val="45000"/>
              <a:buFont typeface="Wingdings" panose="05000000000000000000" pitchFamily="2" charset="2"/>
              <a:buNone/>
            </a:pPr>
            <a:fld id="{589B1EB0-10FB-4ECC-AFE4-6F6239DB65E7}" type="slidenum">
              <a:rPr lang="nl-NL" altLang="nl-NL">
                <a:latin typeface="Arial" panose="020B0604020202020204" pitchFamily="34" charset="0"/>
              </a:rPr>
              <a:pPr algn="r" eaLnBrk="1" hangingPunct="1">
                <a:spcBef>
                  <a:spcPct val="0"/>
                </a:spcBef>
                <a:buSzPct val="45000"/>
                <a:buFont typeface="Wingdings" panose="05000000000000000000" pitchFamily="2" charset="2"/>
                <a:buNone/>
              </a:pPr>
              <a:t>18</a:t>
            </a:fld>
            <a:endParaRPr lang="nl-NL" altLang="nl-NL">
              <a:latin typeface="Arial" panose="020B0604020202020204" pitchFamily="34" charset="0"/>
            </a:endParaRPr>
          </a:p>
        </p:txBody>
      </p:sp>
      <p:sp>
        <p:nvSpPr>
          <p:cNvPr id="8196" name="Text Box 2">
            <a:extLst>
              <a:ext uri="{FF2B5EF4-FFF2-40B4-BE49-F238E27FC236}">
                <a16:creationId xmlns:a16="http://schemas.microsoft.com/office/drawing/2014/main" xmlns="" id="{069F3D17-6717-4309-8F79-BEC7E4F9D3C3}"/>
              </a:ext>
            </a:extLst>
          </p:cNvPr>
          <p:cNvSpPr txBox="1">
            <a:spLocks noChangeArrowheads="1"/>
          </p:cNvSpPr>
          <p:nvPr/>
        </p:nvSpPr>
        <p:spPr bwMode="auto">
          <a:xfrm>
            <a:off x="1260475" y="801688"/>
            <a:ext cx="5040313" cy="4010025"/>
          </a:xfrm>
          <a:prstGeom prst="rect">
            <a:avLst/>
          </a:prstGeom>
          <a:solidFill>
            <a:srgbClr val="FFFFFF"/>
          </a:solid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eaLnBrk="0">
              <a:spcBef>
                <a:spcPct val="30000"/>
              </a:spcBef>
              <a:buSzPct val="100000"/>
              <a:buFont typeface="Times New Roman" panose="02020603050405020304" pitchFamily="18" charset="0"/>
              <a:defRPr sz="1200">
                <a:solidFill>
                  <a:srgbClr val="000000"/>
                </a:solidFill>
                <a:latin typeface="Times New Roman" panose="02020603050405020304" pitchFamily="18" charset="0"/>
              </a:defRPr>
            </a:lvl1pPr>
            <a:lvl2pPr marL="742950" indent="-285750" eaLnBrk="0">
              <a:spcBef>
                <a:spcPct val="30000"/>
              </a:spcBef>
              <a:buSzPct val="100000"/>
              <a:buFont typeface="Times New Roman" panose="02020603050405020304" pitchFamily="18" charset="0"/>
              <a:defRPr sz="1200">
                <a:solidFill>
                  <a:srgbClr val="000000"/>
                </a:solidFill>
                <a:latin typeface="Times New Roman" panose="02020603050405020304" pitchFamily="18" charset="0"/>
              </a:defRPr>
            </a:lvl2pPr>
            <a:lvl3pPr marL="1143000" indent="-228600" eaLnBrk="0">
              <a:spcBef>
                <a:spcPct val="30000"/>
              </a:spcBef>
              <a:buSzPct val="100000"/>
              <a:buFont typeface="Times New Roman" panose="02020603050405020304" pitchFamily="18" charset="0"/>
              <a:defRPr sz="1200">
                <a:solidFill>
                  <a:srgbClr val="000000"/>
                </a:solidFill>
                <a:latin typeface="Times New Roman" panose="02020603050405020304" pitchFamily="18" charset="0"/>
              </a:defRPr>
            </a:lvl3pPr>
            <a:lvl4pPr marL="1600200" indent="-228600" eaLnBrk="0">
              <a:spcBef>
                <a:spcPct val="30000"/>
              </a:spcBef>
              <a:buSzPct val="100000"/>
              <a:buFont typeface="Times New Roman" panose="02020603050405020304" pitchFamily="18" charset="0"/>
              <a:defRPr sz="1200">
                <a:solidFill>
                  <a:srgbClr val="000000"/>
                </a:solidFill>
                <a:latin typeface="Times New Roman" panose="02020603050405020304" pitchFamily="18" charset="0"/>
              </a:defRPr>
            </a:lvl4pPr>
            <a:lvl5pPr marL="2057400" indent="-228600" eaLnBrk="0">
              <a:spcBef>
                <a:spcPct val="30000"/>
              </a:spcBef>
              <a:buSzPct val="100000"/>
              <a:buFont typeface="Times New Roman" panose="02020603050405020304" pitchFamily="18" charset="0"/>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9pPr>
          </a:lstStyle>
          <a:p>
            <a:pPr eaLnBrk="1">
              <a:spcBef>
                <a:spcPct val="0"/>
              </a:spcBef>
              <a:buSzPct val="45000"/>
              <a:buFont typeface="Wingdings" panose="05000000000000000000" pitchFamily="2" charset="2"/>
              <a:buNone/>
            </a:pPr>
            <a:endParaRPr lang="nl-NL" altLang="nl-NL" sz="1800">
              <a:solidFill>
                <a:schemeClr val="tx1"/>
              </a:solidFill>
              <a:latin typeface="Arial" panose="020B0604020202020204" pitchFamily="34" charset="0"/>
            </a:endParaRPr>
          </a:p>
        </p:txBody>
      </p:sp>
      <p:sp>
        <p:nvSpPr>
          <p:cNvPr id="8197" name="Text Box 3">
            <a:extLst>
              <a:ext uri="{FF2B5EF4-FFF2-40B4-BE49-F238E27FC236}">
                <a16:creationId xmlns:a16="http://schemas.microsoft.com/office/drawing/2014/main" xmlns="" id="{B4A0E17B-CCA0-4827-99F3-ACD8677EA568}"/>
              </a:ext>
            </a:extLst>
          </p:cNvPr>
          <p:cNvSpPr>
            <a:spLocks noGrp="1" noChangeArrowheads="1"/>
          </p:cNvSpPr>
          <p:nvPr>
            <p:ph type="body"/>
          </p:nvPr>
        </p:nvSpPr>
        <p:spPr>
          <a:xfrm>
            <a:off x="1008063" y="5078413"/>
            <a:ext cx="5543550" cy="4811712"/>
          </a:xfrm>
          <a:noFill/>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marL="215900" indent="-215900" eaLnBrk="1" hangingPunct="1">
              <a:lnSpc>
                <a:spcPct val="93000"/>
              </a:lnSpc>
              <a:spcBef>
                <a:spcPts val="450"/>
              </a:spcBef>
              <a:buSzPct val="45000"/>
              <a:buFont typeface="Wingdings" panose="05000000000000000000" pitchFamily="2" charset="2"/>
              <a:buNone/>
              <a:tabLst>
                <a:tab pos="723900" algn="l"/>
                <a:tab pos="1447800" algn="l"/>
                <a:tab pos="2171700" algn="l"/>
                <a:tab pos="2895600" algn="l"/>
                <a:tab pos="3619500" algn="l"/>
                <a:tab pos="4343400" algn="l"/>
                <a:tab pos="5067300" algn="l"/>
              </a:tabLst>
            </a:pPr>
            <a:r>
              <a:rPr lang="en-US" altLang="nl-NL" sz="1400" dirty="0">
                <a:latin typeface="Arial" panose="020B0604020202020204" pitchFamily="34" charset="0"/>
              </a:rPr>
              <a:t>Het </a:t>
            </a:r>
            <a:r>
              <a:rPr lang="en-US" altLang="nl-NL" sz="1400" dirty="0" err="1">
                <a:latin typeface="Arial" panose="020B0604020202020204" pitchFamily="34" charset="0"/>
              </a:rPr>
              <a:t>doel</a:t>
            </a:r>
            <a:r>
              <a:rPr lang="en-US" altLang="nl-NL" sz="1400" dirty="0">
                <a:latin typeface="Arial" panose="020B0604020202020204" pitchFamily="34" charset="0"/>
              </a:rPr>
              <a:t> en de </a:t>
            </a:r>
            <a:r>
              <a:rPr lang="en-US" altLang="nl-NL" sz="1400" dirty="0" err="1">
                <a:latin typeface="Arial" panose="020B0604020202020204" pitchFamily="34" charset="0"/>
              </a:rPr>
              <a:t>domeinen</a:t>
            </a:r>
            <a:r>
              <a:rPr lang="en-US" altLang="nl-NL" sz="1400" dirty="0">
                <a:latin typeface="Arial" panose="020B0604020202020204" pitchFamily="34" charset="0"/>
              </a:rPr>
              <a:t> van de </a:t>
            </a:r>
            <a:r>
              <a:rPr lang="en-US" altLang="nl-NL" sz="1400" dirty="0" err="1">
                <a:latin typeface="Arial" panose="020B0604020202020204" pitchFamily="34" charset="0"/>
              </a:rPr>
              <a:t>ergotherapie</a:t>
            </a:r>
            <a:r>
              <a:rPr lang="en-US" altLang="nl-NL" sz="1400" dirty="0">
                <a:latin typeface="Arial" panose="020B0604020202020204" pitchFamily="34" charset="0"/>
              </a:rPr>
              <a:t> </a:t>
            </a:r>
            <a:r>
              <a:rPr lang="en-US" altLang="nl-NL" sz="1400" dirty="0" err="1">
                <a:latin typeface="Arial" panose="020B0604020202020204" pitchFamily="34" charset="0"/>
              </a:rPr>
              <a:t>bij</a:t>
            </a:r>
            <a:r>
              <a:rPr lang="en-US" altLang="nl-NL" sz="1400" dirty="0">
                <a:latin typeface="Arial" panose="020B0604020202020204" pitchFamily="34" charset="0"/>
              </a:rPr>
              <a:t> Parkinson </a:t>
            </a:r>
            <a:r>
              <a:rPr lang="en-US" altLang="nl-NL" sz="1400" dirty="0" err="1">
                <a:latin typeface="Arial" panose="020B0604020202020204" pitchFamily="34" charset="0"/>
              </a:rPr>
              <a:t>zijn</a:t>
            </a:r>
            <a:r>
              <a:rPr lang="en-US" altLang="nl-NL" sz="1400" dirty="0">
                <a:latin typeface="Arial" panose="020B0604020202020204" pitchFamily="34" charset="0"/>
              </a:rPr>
              <a:t> </a:t>
            </a:r>
            <a:r>
              <a:rPr lang="en-US" altLang="nl-NL" sz="1400" dirty="0" err="1">
                <a:latin typeface="Arial" panose="020B0604020202020204" pitchFamily="34" charset="0"/>
              </a:rPr>
              <a:t>hetzelfde</a:t>
            </a:r>
            <a:r>
              <a:rPr lang="en-US" altLang="nl-NL" sz="1400" dirty="0">
                <a:latin typeface="Arial" panose="020B0604020202020204" pitchFamily="34" charset="0"/>
              </a:rPr>
              <a:t> </a:t>
            </a:r>
            <a:r>
              <a:rPr lang="en-US" altLang="nl-NL" sz="1400" dirty="0" err="1">
                <a:latin typeface="Arial" panose="020B0604020202020204" pitchFamily="34" charset="0"/>
              </a:rPr>
              <a:t>als</a:t>
            </a:r>
            <a:r>
              <a:rPr lang="en-US" altLang="nl-NL" sz="1400" dirty="0">
                <a:latin typeface="Arial" panose="020B0604020202020204" pitchFamily="34" charset="0"/>
              </a:rPr>
              <a:t> </a:t>
            </a:r>
            <a:r>
              <a:rPr lang="en-US" altLang="nl-NL" sz="1400" dirty="0" err="1">
                <a:latin typeface="Arial" panose="020B0604020202020204" pitchFamily="34" charset="0"/>
              </a:rPr>
              <a:t>bij</a:t>
            </a:r>
            <a:r>
              <a:rPr lang="en-US" altLang="nl-NL" sz="1400" dirty="0">
                <a:latin typeface="Arial" panose="020B0604020202020204" pitchFamily="34" charset="0"/>
              </a:rPr>
              <a:t> </a:t>
            </a:r>
            <a:r>
              <a:rPr lang="en-US" altLang="nl-NL" sz="1400" dirty="0" err="1">
                <a:latin typeface="Arial" panose="020B0604020202020204" pitchFamily="34" charset="0"/>
              </a:rPr>
              <a:t>andere</a:t>
            </a:r>
            <a:r>
              <a:rPr lang="en-US" altLang="nl-NL" sz="1400" dirty="0">
                <a:latin typeface="Arial" panose="020B0604020202020204" pitchFamily="34" charset="0"/>
              </a:rPr>
              <a:t> </a:t>
            </a:r>
            <a:r>
              <a:rPr lang="en-US" altLang="nl-NL" sz="1400" dirty="0" err="1">
                <a:latin typeface="Arial" panose="020B0604020202020204" pitchFamily="34" charset="0"/>
              </a:rPr>
              <a:t>ziektebeelden</a:t>
            </a:r>
            <a:r>
              <a:rPr lang="en-US" altLang="nl-NL" sz="1400" dirty="0">
                <a:latin typeface="Arial" panose="020B0604020202020204" pitchFamily="34" charset="0"/>
              </a:rPr>
              <a:t>. Ergotherapie </a:t>
            </a:r>
            <a:r>
              <a:rPr lang="en-US" altLang="nl-NL" sz="1400" dirty="0" err="1">
                <a:latin typeface="Arial" panose="020B0604020202020204" pitchFamily="34" charset="0"/>
              </a:rPr>
              <a:t>richt</a:t>
            </a:r>
            <a:r>
              <a:rPr lang="en-US" altLang="nl-NL" sz="1400" dirty="0">
                <a:latin typeface="Arial" panose="020B0604020202020204" pitchFamily="34" charset="0"/>
              </a:rPr>
              <a:t> </a:t>
            </a:r>
            <a:r>
              <a:rPr lang="en-US" altLang="nl-NL" sz="1400" dirty="0" err="1">
                <a:latin typeface="Arial" panose="020B0604020202020204" pitchFamily="34" charset="0"/>
              </a:rPr>
              <a:t>zich</a:t>
            </a:r>
            <a:r>
              <a:rPr lang="en-US" altLang="nl-NL" sz="1400" dirty="0">
                <a:latin typeface="Arial" panose="020B0604020202020204" pitchFamily="34" charset="0"/>
              </a:rPr>
              <a:t> op het </a:t>
            </a:r>
            <a:r>
              <a:rPr lang="en-US" altLang="nl-NL" sz="1400" dirty="0" err="1">
                <a:latin typeface="Arial" panose="020B0604020202020204" pitchFamily="34" charset="0"/>
              </a:rPr>
              <a:t>dagelijks</a:t>
            </a:r>
            <a:r>
              <a:rPr lang="en-US" altLang="nl-NL" sz="1400" dirty="0">
                <a:latin typeface="Arial" panose="020B0604020202020204" pitchFamily="34" charset="0"/>
              </a:rPr>
              <a:t> </a:t>
            </a:r>
            <a:r>
              <a:rPr lang="en-US" altLang="nl-NL" sz="1400" dirty="0" err="1">
                <a:latin typeface="Arial" panose="020B0604020202020204" pitchFamily="34" charset="0"/>
              </a:rPr>
              <a:t>handelen</a:t>
            </a:r>
            <a:r>
              <a:rPr lang="en-US" altLang="nl-NL" sz="1400" dirty="0">
                <a:latin typeface="Arial" panose="020B0604020202020204" pitchFamily="34" charset="0"/>
              </a:rPr>
              <a:t> van </a:t>
            </a:r>
            <a:r>
              <a:rPr lang="en-US" altLang="nl-NL" sz="1400" dirty="0" err="1">
                <a:latin typeface="Arial" panose="020B0604020202020204" pitchFamily="34" charset="0"/>
              </a:rPr>
              <a:t>mensen</a:t>
            </a:r>
            <a:r>
              <a:rPr lang="en-US" altLang="nl-NL" sz="1400" dirty="0">
                <a:latin typeface="Arial" panose="020B0604020202020204" pitchFamily="34" charset="0"/>
              </a:rPr>
              <a:t>. Met het </a:t>
            </a:r>
            <a:r>
              <a:rPr lang="en-US" altLang="nl-NL" sz="1400" dirty="0" err="1">
                <a:latin typeface="Arial" panose="020B0604020202020204" pitchFamily="34" charset="0"/>
              </a:rPr>
              <a:t>dagelijks</a:t>
            </a:r>
            <a:r>
              <a:rPr lang="en-US" altLang="nl-NL" sz="1400" dirty="0">
                <a:latin typeface="Arial" panose="020B0604020202020204" pitchFamily="34" charset="0"/>
              </a:rPr>
              <a:t> </a:t>
            </a:r>
            <a:r>
              <a:rPr lang="en-US" altLang="nl-NL" sz="1400" dirty="0" err="1">
                <a:latin typeface="Arial" panose="020B0604020202020204" pitchFamily="34" charset="0"/>
              </a:rPr>
              <a:t>handelen</a:t>
            </a:r>
            <a:r>
              <a:rPr lang="en-US" altLang="nl-NL" sz="1400" dirty="0">
                <a:latin typeface="Arial" panose="020B0604020202020204" pitchFamily="34" charset="0"/>
              </a:rPr>
              <a:t> </a:t>
            </a:r>
            <a:r>
              <a:rPr lang="en-US" altLang="nl-NL" sz="1400" dirty="0" err="1">
                <a:latin typeface="Arial" panose="020B0604020202020204" pitchFamily="34" charset="0"/>
              </a:rPr>
              <a:t>worden</a:t>
            </a:r>
            <a:r>
              <a:rPr lang="en-US" altLang="nl-NL" sz="1400" dirty="0">
                <a:latin typeface="Arial" panose="020B0604020202020204" pitchFamily="34" charset="0"/>
              </a:rPr>
              <a:t> </a:t>
            </a:r>
            <a:r>
              <a:rPr lang="en-US" altLang="nl-NL" sz="1400" dirty="0" err="1">
                <a:latin typeface="Arial" panose="020B0604020202020204" pitchFamily="34" charset="0"/>
              </a:rPr>
              <a:t>alle</a:t>
            </a:r>
            <a:r>
              <a:rPr lang="en-US" altLang="nl-NL" sz="1400" dirty="0">
                <a:latin typeface="Arial" panose="020B0604020202020204" pitchFamily="34" charset="0"/>
              </a:rPr>
              <a:t> </a:t>
            </a:r>
            <a:r>
              <a:rPr lang="en-US" altLang="nl-NL" sz="1400" dirty="0" err="1">
                <a:latin typeface="Arial" panose="020B0604020202020204" pitchFamily="34" charset="0"/>
              </a:rPr>
              <a:t>activiteiten</a:t>
            </a:r>
            <a:r>
              <a:rPr lang="en-US" altLang="nl-NL" sz="1400" dirty="0">
                <a:latin typeface="Arial" panose="020B0604020202020204" pitchFamily="34" charset="0"/>
              </a:rPr>
              <a:t> </a:t>
            </a:r>
            <a:r>
              <a:rPr lang="en-US" altLang="nl-NL" sz="1400" dirty="0" err="1">
                <a:latin typeface="Arial" panose="020B0604020202020204" pitchFamily="34" charset="0"/>
              </a:rPr>
              <a:t>bedoeld</a:t>
            </a:r>
            <a:r>
              <a:rPr lang="en-US" altLang="nl-NL" sz="1400" dirty="0">
                <a:latin typeface="Arial" panose="020B0604020202020204" pitchFamily="34" charset="0"/>
              </a:rPr>
              <a:t>, die </a:t>
            </a:r>
            <a:r>
              <a:rPr lang="en-US" altLang="nl-NL" sz="1400" dirty="0" err="1">
                <a:latin typeface="Arial" panose="020B0604020202020204" pitchFamily="34" charset="0"/>
              </a:rPr>
              <a:t>iemand</a:t>
            </a:r>
            <a:r>
              <a:rPr lang="en-US" altLang="nl-NL" sz="1400" dirty="0">
                <a:latin typeface="Arial" panose="020B0604020202020204" pitchFamily="34" charset="0"/>
              </a:rPr>
              <a:t> op </a:t>
            </a:r>
            <a:r>
              <a:rPr lang="en-US" altLang="nl-NL" sz="1400" dirty="0" err="1">
                <a:latin typeface="Arial" panose="020B0604020202020204" pitchFamily="34" charset="0"/>
              </a:rPr>
              <a:t>een</a:t>
            </a:r>
            <a:r>
              <a:rPr lang="en-US" altLang="nl-NL" sz="1400" dirty="0">
                <a:latin typeface="Arial" panose="020B0604020202020204" pitchFamily="34" charset="0"/>
              </a:rPr>
              <a:t> </a:t>
            </a:r>
            <a:r>
              <a:rPr lang="en-US" altLang="nl-NL" sz="1400" dirty="0" err="1">
                <a:latin typeface="Arial" panose="020B0604020202020204" pitchFamily="34" charset="0"/>
              </a:rPr>
              <a:t>dag</a:t>
            </a:r>
            <a:r>
              <a:rPr lang="en-US" altLang="nl-NL" sz="1400" dirty="0">
                <a:latin typeface="Arial" panose="020B0604020202020204" pitchFamily="34" charset="0"/>
              </a:rPr>
              <a:t> of </a:t>
            </a:r>
            <a:r>
              <a:rPr lang="en-US" altLang="nl-NL" sz="1400" dirty="0" err="1">
                <a:latin typeface="Arial" panose="020B0604020202020204" pitchFamily="34" charset="0"/>
              </a:rPr>
              <a:t>soms</a:t>
            </a:r>
            <a:r>
              <a:rPr lang="en-US" altLang="nl-NL" sz="1400" dirty="0">
                <a:latin typeface="Arial" panose="020B0604020202020204" pitchFamily="34" charset="0"/>
              </a:rPr>
              <a:t> </a:t>
            </a:r>
            <a:r>
              <a:rPr lang="en-US" altLang="nl-NL" sz="1400" dirty="0" err="1">
                <a:latin typeface="Arial" panose="020B0604020202020204" pitchFamily="34" charset="0"/>
              </a:rPr>
              <a:t>ook</a:t>
            </a:r>
            <a:r>
              <a:rPr lang="en-US" altLang="nl-NL" sz="1400" dirty="0">
                <a:latin typeface="Arial" panose="020B0604020202020204" pitchFamily="34" charset="0"/>
              </a:rPr>
              <a:t> ‘s </a:t>
            </a:r>
            <a:r>
              <a:rPr lang="en-US" altLang="nl-NL" sz="1400" dirty="0" err="1">
                <a:latin typeface="Arial" panose="020B0604020202020204" pitchFamily="34" charset="0"/>
              </a:rPr>
              <a:t>nachts</a:t>
            </a:r>
            <a:r>
              <a:rPr lang="en-US" altLang="nl-NL" sz="1400" dirty="0">
                <a:latin typeface="Arial" panose="020B0604020202020204" pitchFamily="34" charset="0"/>
              </a:rPr>
              <a:t> </a:t>
            </a:r>
            <a:r>
              <a:rPr lang="en-US" altLang="nl-NL" sz="1400" dirty="0" err="1">
                <a:latin typeface="Arial" panose="020B0604020202020204" pitchFamily="34" charset="0"/>
              </a:rPr>
              <a:t>doet</a:t>
            </a:r>
            <a:r>
              <a:rPr lang="en-US" altLang="nl-NL" sz="1400" dirty="0">
                <a:latin typeface="Arial" panose="020B0604020202020204" pitchFamily="34" charset="0"/>
              </a:rPr>
              <a:t> of </a:t>
            </a:r>
            <a:r>
              <a:rPr lang="en-US" altLang="nl-NL" sz="1400" dirty="0" err="1">
                <a:latin typeface="Arial" panose="020B0604020202020204" pitchFamily="34" charset="0"/>
              </a:rPr>
              <a:t>wil</a:t>
            </a:r>
            <a:r>
              <a:rPr lang="en-US" altLang="nl-NL" sz="1400" dirty="0">
                <a:latin typeface="Arial" panose="020B0604020202020204" pitchFamily="34" charset="0"/>
              </a:rPr>
              <a:t> </a:t>
            </a:r>
            <a:r>
              <a:rPr lang="en-US" altLang="nl-NL" sz="1400" dirty="0" err="1">
                <a:latin typeface="Arial" panose="020B0604020202020204" pitchFamily="34" charset="0"/>
              </a:rPr>
              <a:t>doen</a:t>
            </a:r>
            <a:r>
              <a:rPr lang="en-US" altLang="nl-NL" sz="1400" dirty="0">
                <a:latin typeface="Arial" panose="020B0604020202020204" pitchFamily="34" charset="0"/>
              </a:rPr>
              <a:t>. </a:t>
            </a:r>
            <a:r>
              <a:rPr lang="en-US" altLang="nl-NL" sz="1400" dirty="0" err="1">
                <a:latin typeface="Arial" panose="020B0604020202020204" pitchFamily="34" charset="0"/>
              </a:rPr>
              <a:t>Enkele</a:t>
            </a:r>
            <a:r>
              <a:rPr lang="en-US" altLang="nl-NL" sz="1400" dirty="0">
                <a:latin typeface="Arial" panose="020B0604020202020204" pitchFamily="34" charset="0"/>
              </a:rPr>
              <a:t> </a:t>
            </a:r>
            <a:r>
              <a:rPr lang="en-US" altLang="nl-NL" sz="1400" dirty="0" err="1">
                <a:latin typeface="Arial" panose="020B0604020202020204" pitchFamily="34" charset="0"/>
              </a:rPr>
              <a:t>voorbeelden</a:t>
            </a:r>
            <a:r>
              <a:rPr lang="en-US" altLang="nl-NL" sz="1400" dirty="0">
                <a:latin typeface="Arial" panose="020B0604020202020204" pitchFamily="34" charset="0"/>
              </a:rPr>
              <a:t> van </a:t>
            </a:r>
            <a:r>
              <a:rPr lang="en-US" altLang="nl-NL" sz="1400" dirty="0" err="1">
                <a:latin typeface="Arial" panose="020B0604020202020204" pitchFamily="34" charset="0"/>
              </a:rPr>
              <a:t>activiteiten</a:t>
            </a:r>
            <a:r>
              <a:rPr lang="en-US" altLang="nl-NL" sz="1400" dirty="0">
                <a:latin typeface="Arial" panose="020B0604020202020204" pitchFamily="34" charset="0"/>
              </a:rPr>
              <a:t> </a:t>
            </a:r>
            <a:r>
              <a:rPr lang="en-US" altLang="nl-NL" sz="1400" dirty="0" err="1">
                <a:latin typeface="Arial" panose="020B0604020202020204" pitchFamily="34" charset="0"/>
              </a:rPr>
              <a:t>zijn</a:t>
            </a:r>
            <a:r>
              <a:rPr lang="en-US" altLang="nl-NL" sz="1400" dirty="0">
                <a:latin typeface="Arial" panose="020B0604020202020204" pitchFamily="34" charset="0"/>
              </a:rPr>
              <a:t>, </a:t>
            </a:r>
            <a:r>
              <a:rPr lang="en-US" altLang="nl-NL" sz="1400" dirty="0" err="1">
                <a:latin typeface="Arial" panose="020B0604020202020204" pitchFamily="34" charset="0"/>
              </a:rPr>
              <a:t>aankleden</a:t>
            </a:r>
            <a:r>
              <a:rPr lang="en-US" altLang="nl-NL" sz="1400" dirty="0">
                <a:latin typeface="Arial" panose="020B0604020202020204" pitchFamily="34" charset="0"/>
              </a:rPr>
              <a:t>, </a:t>
            </a:r>
            <a:r>
              <a:rPr lang="en-US" altLang="nl-NL" sz="1400" dirty="0" err="1">
                <a:latin typeface="Arial" panose="020B0604020202020204" pitchFamily="34" charset="0"/>
              </a:rPr>
              <a:t>eten</a:t>
            </a:r>
            <a:r>
              <a:rPr lang="en-US" altLang="nl-NL" sz="1400" dirty="0">
                <a:latin typeface="Arial" panose="020B0604020202020204" pitchFamily="34" charset="0"/>
              </a:rPr>
              <a:t> </a:t>
            </a:r>
            <a:r>
              <a:rPr lang="en-US" altLang="nl-NL" sz="1400" dirty="0" err="1">
                <a:latin typeface="Arial" panose="020B0604020202020204" pitchFamily="34" charset="0"/>
              </a:rPr>
              <a:t>koken</a:t>
            </a:r>
            <a:r>
              <a:rPr lang="en-US" altLang="nl-NL" sz="1400" dirty="0">
                <a:latin typeface="Arial" panose="020B0604020202020204" pitchFamily="34" charset="0"/>
              </a:rPr>
              <a:t>, </a:t>
            </a:r>
            <a:r>
              <a:rPr lang="en-US" altLang="nl-NL" sz="1400" dirty="0" err="1">
                <a:latin typeface="Arial" panose="020B0604020202020204" pitchFamily="34" charset="0"/>
              </a:rPr>
              <a:t>stofzuigen</a:t>
            </a:r>
            <a:r>
              <a:rPr lang="en-US" altLang="nl-NL" sz="1400" dirty="0">
                <a:latin typeface="Arial" panose="020B0604020202020204" pitchFamily="34" charset="0"/>
              </a:rPr>
              <a:t>, </a:t>
            </a:r>
            <a:r>
              <a:rPr lang="en-US" altLang="nl-NL" sz="1400" dirty="0" err="1">
                <a:latin typeface="Arial" panose="020B0604020202020204" pitchFamily="34" charset="0"/>
              </a:rPr>
              <a:t>schrijven</a:t>
            </a:r>
            <a:r>
              <a:rPr lang="en-US" altLang="nl-NL" sz="1400" dirty="0">
                <a:latin typeface="Arial" panose="020B0604020202020204" pitchFamily="34" charset="0"/>
              </a:rPr>
              <a:t>, </a:t>
            </a:r>
            <a:r>
              <a:rPr lang="en-US" altLang="nl-NL" sz="1400" dirty="0" err="1">
                <a:latin typeface="Arial" panose="020B0604020202020204" pitchFamily="34" charset="0"/>
              </a:rPr>
              <a:t>tuinieren</a:t>
            </a:r>
            <a:r>
              <a:rPr lang="en-US" altLang="nl-NL" sz="1400" dirty="0">
                <a:latin typeface="Arial" panose="020B0604020202020204" pitchFamily="34" charset="0"/>
              </a:rPr>
              <a:t> en </a:t>
            </a:r>
            <a:r>
              <a:rPr lang="en-US" altLang="nl-NL" sz="1400" dirty="0" err="1">
                <a:latin typeface="Arial" panose="020B0604020202020204" pitchFamily="34" charset="0"/>
              </a:rPr>
              <a:t>slapen</a:t>
            </a:r>
            <a:r>
              <a:rPr lang="en-US" altLang="nl-NL" sz="1400" dirty="0">
                <a:latin typeface="Arial" panose="020B0604020202020204" pitchFamily="34" charset="0"/>
              </a:rPr>
              <a:t>. </a:t>
            </a:r>
            <a:r>
              <a:rPr lang="en-US" altLang="nl-NL" sz="1400" dirty="0" err="1">
                <a:latin typeface="Arial" panose="020B0604020202020204" pitchFamily="34" charset="0"/>
              </a:rPr>
              <a:t>Er</a:t>
            </a:r>
            <a:r>
              <a:rPr lang="en-US" altLang="nl-NL" sz="1400" dirty="0">
                <a:latin typeface="Arial" panose="020B0604020202020204" pitchFamily="34" charset="0"/>
              </a:rPr>
              <a:t> </a:t>
            </a:r>
            <a:r>
              <a:rPr lang="en-US" altLang="nl-NL" sz="1400" dirty="0" err="1">
                <a:latin typeface="Arial" panose="020B0604020202020204" pitchFamily="34" charset="0"/>
              </a:rPr>
              <a:t>wordt</a:t>
            </a:r>
            <a:r>
              <a:rPr lang="en-US" altLang="nl-NL" sz="1400" dirty="0">
                <a:latin typeface="Arial" panose="020B0604020202020204" pitchFamily="34" charset="0"/>
              </a:rPr>
              <a:t> </a:t>
            </a:r>
            <a:r>
              <a:rPr lang="en-US" altLang="nl-NL" sz="1400" dirty="0" err="1">
                <a:latin typeface="Arial" panose="020B0604020202020204" pitchFamily="34" charset="0"/>
              </a:rPr>
              <a:t>gekeken</a:t>
            </a:r>
            <a:r>
              <a:rPr lang="en-US" altLang="nl-NL" sz="1400" dirty="0">
                <a:latin typeface="Arial" panose="020B0604020202020204" pitchFamily="34" charset="0"/>
              </a:rPr>
              <a:t> </a:t>
            </a:r>
            <a:r>
              <a:rPr lang="en-US" altLang="nl-NL" sz="1400" dirty="0" err="1">
                <a:latin typeface="Arial" panose="020B0604020202020204" pitchFamily="34" charset="0"/>
              </a:rPr>
              <a:t>naar</a:t>
            </a:r>
            <a:r>
              <a:rPr lang="en-US" altLang="nl-NL" sz="1400" dirty="0">
                <a:latin typeface="Arial" panose="020B0604020202020204" pitchFamily="34" charset="0"/>
              </a:rPr>
              <a:t> de </a:t>
            </a:r>
            <a:r>
              <a:rPr lang="en-US" altLang="nl-NL" sz="1400" dirty="0" err="1">
                <a:latin typeface="Arial" panose="020B0604020202020204" pitchFamily="34" charset="0"/>
              </a:rPr>
              <a:t>mogelijkheden</a:t>
            </a:r>
            <a:r>
              <a:rPr lang="en-US" altLang="nl-NL" sz="1400" dirty="0">
                <a:latin typeface="Arial" panose="020B0604020202020204" pitchFamily="34" charset="0"/>
              </a:rPr>
              <a:t> en </a:t>
            </a:r>
            <a:r>
              <a:rPr lang="en-US" altLang="nl-NL" sz="1400" dirty="0" err="1">
                <a:latin typeface="Arial" panose="020B0604020202020204" pitchFamily="34" charset="0"/>
              </a:rPr>
              <a:t>beperkingen</a:t>
            </a:r>
            <a:r>
              <a:rPr lang="en-US" altLang="nl-NL" sz="1400" dirty="0">
                <a:latin typeface="Arial" panose="020B0604020202020204" pitchFamily="34" charset="0"/>
              </a:rPr>
              <a:t> die </a:t>
            </a:r>
            <a:r>
              <a:rPr lang="en-US" altLang="nl-NL" sz="1400" dirty="0" err="1">
                <a:latin typeface="Arial" panose="020B0604020202020204" pitchFamily="34" charset="0"/>
              </a:rPr>
              <a:t>iemand</a:t>
            </a:r>
            <a:r>
              <a:rPr lang="en-US" altLang="nl-NL" sz="1400" dirty="0">
                <a:latin typeface="Arial" panose="020B0604020202020204" pitchFamily="34" charset="0"/>
              </a:rPr>
              <a:t> </a:t>
            </a:r>
            <a:r>
              <a:rPr lang="en-US" altLang="nl-NL" sz="1400" dirty="0" err="1">
                <a:latin typeface="Arial" panose="020B0604020202020204" pitchFamily="34" charset="0"/>
              </a:rPr>
              <a:t>ondervindt</a:t>
            </a:r>
            <a:r>
              <a:rPr lang="en-US" altLang="nl-NL" sz="1400" dirty="0">
                <a:latin typeface="Arial" panose="020B0604020202020204" pitchFamily="34" charset="0"/>
              </a:rPr>
              <a:t>. </a:t>
            </a:r>
            <a:r>
              <a:rPr lang="en-US" altLang="nl-NL" sz="1400" dirty="0">
                <a:solidFill>
                  <a:srgbClr val="FF0000"/>
                </a:solidFill>
                <a:latin typeface="Arial" panose="020B0604020202020204" pitchFamily="34" charset="0"/>
              </a:rPr>
              <a:t>Samen met de client </a:t>
            </a:r>
            <a:r>
              <a:rPr lang="en-US" altLang="nl-NL" sz="1400" dirty="0" err="1">
                <a:solidFill>
                  <a:srgbClr val="FF0000"/>
                </a:solidFill>
                <a:latin typeface="Arial" panose="020B0604020202020204" pitchFamily="34" charset="0"/>
              </a:rPr>
              <a:t>wordt</a:t>
            </a:r>
            <a:r>
              <a:rPr lang="en-US" altLang="nl-NL" sz="1400" dirty="0">
                <a:solidFill>
                  <a:srgbClr val="FF0000"/>
                </a:solidFill>
                <a:latin typeface="Arial" panose="020B0604020202020204" pitchFamily="34" charset="0"/>
              </a:rPr>
              <a:t> </a:t>
            </a:r>
            <a:r>
              <a:rPr lang="en-US" altLang="nl-NL" sz="1400" dirty="0" err="1">
                <a:solidFill>
                  <a:srgbClr val="FF0000"/>
                </a:solidFill>
                <a:latin typeface="Arial" panose="020B0604020202020204" pitchFamily="34" charset="0"/>
              </a:rPr>
              <a:t>gewerkt</a:t>
            </a:r>
            <a:r>
              <a:rPr lang="en-US" altLang="nl-NL" sz="1400" dirty="0">
                <a:solidFill>
                  <a:srgbClr val="FF0000"/>
                </a:solidFill>
                <a:latin typeface="Arial" panose="020B0604020202020204" pitchFamily="34" charset="0"/>
              </a:rPr>
              <a:t> </a:t>
            </a:r>
            <a:r>
              <a:rPr lang="en-US" altLang="nl-NL" sz="1400" dirty="0" err="1">
                <a:solidFill>
                  <a:srgbClr val="FF0000"/>
                </a:solidFill>
                <a:latin typeface="Arial" panose="020B0604020202020204" pitchFamily="34" charset="0"/>
              </a:rPr>
              <a:t>aan</a:t>
            </a:r>
            <a:r>
              <a:rPr lang="en-US" altLang="nl-NL" sz="1400" dirty="0">
                <a:solidFill>
                  <a:srgbClr val="FF0000"/>
                </a:solidFill>
                <a:latin typeface="Arial" panose="020B0604020202020204" pitchFamily="34" charset="0"/>
              </a:rPr>
              <a:t> het </a:t>
            </a:r>
            <a:r>
              <a:rPr lang="en-US" altLang="nl-NL" sz="1400" dirty="0" err="1">
                <a:solidFill>
                  <a:srgbClr val="FF0000"/>
                </a:solidFill>
                <a:latin typeface="Arial" panose="020B0604020202020204" pitchFamily="34" charset="0"/>
              </a:rPr>
              <a:t>oplossen</a:t>
            </a:r>
            <a:r>
              <a:rPr lang="en-US" altLang="nl-NL" sz="1400" dirty="0">
                <a:solidFill>
                  <a:srgbClr val="FF0000"/>
                </a:solidFill>
                <a:latin typeface="Arial" panose="020B0604020202020204" pitchFamily="34" charset="0"/>
              </a:rPr>
              <a:t>, </a:t>
            </a:r>
            <a:r>
              <a:rPr lang="en-US" altLang="nl-NL" sz="1400" dirty="0" err="1">
                <a:solidFill>
                  <a:srgbClr val="FF0000"/>
                </a:solidFill>
                <a:latin typeface="Arial" panose="020B0604020202020204" pitchFamily="34" charset="0"/>
              </a:rPr>
              <a:t>verminderen</a:t>
            </a:r>
            <a:r>
              <a:rPr lang="en-US" altLang="nl-NL" sz="1400" dirty="0">
                <a:solidFill>
                  <a:srgbClr val="FF0000"/>
                </a:solidFill>
                <a:latin typeface="Arial" panose="020B0604020202020204" pitchFamily="34" charset="0"/>
              </a:rPr>
              <a:t> en </a:t>
            </a:r>
            <a:r>
              <a:rPr lang="en-US" altLang="nl-NL" sz="1400" dirty="0" err="1">
                <a:solidFill>
                  <a:srgbClr val="FF0000"/>
                </a:solidFill>
                <a:latin typeface="Arial" panose="020B0604020202020204" pitchFamily="34" charset="0"/>
              </a:rPr>
              <a:t>voorkomen</a:t>
            </a:r>
            <a:r>
              <a:rPr lang="en-US" altLang="nl-NL" sz="1400" dirty="0">
                <a:solidFill>
                  <a:srgbClr val="FF0000"/>
                </a:solidFill>
                <a:latin typeface="Arial" panose="020B0604020202020204" pitchFamily="34" charset="0"/>
              </a:rPr>
              <a:t> </a:t>
            </a:r>
            <a:r>
              <a:rPr lang="en-US" altLang="nl-NL" sz="1400" dirty="0">
                <a:latin typeface="Arial" panose="020B0604020202020204" pitchFamily="34" charset="0"/>
              </a:rPr>
              <a:t>van </a:t>
            </a:r>
            <a:r>
              <a:rPr lang="en-US" altLang="nl-NL" sz="1400" dirty="0" err="1">
                <a:latin typeface="Arial" panose="020B0604020202020204" pitchFamily="34" charset="0"/>
              </a:rPr>
              <a:t>beperkingen</a:t>
            </a:r>
            <a:r>
              <a:rPr lang="en-US" altLang="nl-NL" sz="1400" dirty="0">
                <a:latin typeface="Arial" panose="020B0604020202020204" pitchFamily="34" charset="0"/>
              </a:rPr>
              <a:t> in het </a:t>
            </a:r>
            <a:r>
              <a:rPr lang="en-US" altLang="nl-NL" sz="1400" dirty="0" err="1">
                <a:latin typeface="Arial" panose="020B0604020202020204" pitchFamily="34" charset="0"/>
              </a:rPr>
              <a:t>handelen</a:t>
            </a:r>
            <a:r>
              <a:rPr lang="en-US" altLang="nl-NL" sz="1400" dirty="0">
                <a:latin typeface="Arial" panose="020B0604020202020204" pitchFamily="34" charset="0"/>
              </a:rPr>
              <a:t> in de </a:t>
            </a:r>
            <a:r>
              <a:rPr lang="en-US" altLang="nl-NL" sz="1400" dirty="0" err="1">
                <a:latin typeface="Arial" panose="020B0604020202020204" pitchFamily="34" charset="0"/>
              </a:rPr>
              <a:t>domeinen</a:t>
            </a:r>
            <a:r>
              <a:rPr lang="en-US" altLang="nl-NL" sz="1400" dirty="0">
                <a:latin typeface="Arial" panose="020B0604020202020204" pitchFamily="34" charset="0"/>
              </a:rPr>
              <a:t> </a:t>
            </a:r>
            <a:r>
              <a:rPr lang="en-US" altLang="nl-NL" sz="1400" dirty="0" err="1">
                <a:latin typeface="Arial" panose="020B0604020202020204" pitchFamily="34" charset="0"/>
              </a:rPr>
              <a:t>wonen</a:t>
            </a:r>
            <a:r>
              <a:rPr lang="en-US" altLang="nl-NL" sz="1400" dirty="0">
                <a:latin typeface="Arial" panose="020B0604020202020204" pitchFamily="34" charset="0"/>
              </a:rPr>
              <a:t>, </a:t>
            </a:r>
            <a:r>
              <a:rPr lang="en-US" altLang="nl-NL" sz="1400" dirty="0" err="1">
                <a:latin typeface="Arial" panose="020B0604020202020204" pitchFamily="34" charset="0"/>
              </a:rPr>
              <a:t>werken</a:t>
            </a:r>
            <a:r>
              <a:rPr lang="en-US" altLang="nl-NL" sz="1400" dirty="0">
                <a:latin typeface="Arial" panose="020B0604020202020204" pitchFamily="34" charset="0"/>
              </a:rPr>
              <a:t> of </a:t>
            </a:r>
            <a:r>
              <a:rPr lang="en-US" altLang="nl-NL" sz="1400" dirty="0" err="1">
                <a:latin typeface="Arial" panose="020B0604020202020204" pitchFamily="34" charset="0"/>
              </a:rPr>
              <a:t>vrije</a:t>
            </a:r>
            <a:r>
              <a:rPr lang="en-US" altLang="nl-NL" sz="1400" dirty="0">
                <a:latin typeface="Arial" panose="020B0604020202020204" pitchFamily="34" charset="0"/>
              </a:rPr>
              <a:t> </a:t>
            </a:r>
            <a:r>
              <a:rPr lang="en-US" altLang="nl-NL" sz="1400" dirty="0" err="1">
                <a:latin typeface="Arial" panose="020B0604020202020204" pitchFamily="34" charset="0"/>
              </a:rPr>
              <a:t>tijd</a:t>
            </a:r>
            <a:r>
              <a:rPr lang="en-US" altLang="nl-NL" sz="1400" dirty="0">
                <a:latin typeface="Arial" panose="020B0604020202020204" pitchFamily="34" charset="0"/>
              </a:rPr>
              <a:t>. </a:t>
            </a:r>
          </a:p>
          <a:p>
            <a:pPr marL="215900" indent="-215900" eaLnBrk="1" hangingPunct="1">
              <a:lnSpc>
                <a:spcPct val="93000"/>
              </a:lnSpc>
              <a:spcBef>
                <a:spcPts val="450"/>
              </a:spcBef>
              <a:buSzPct val="45000"/>
              <a:buFont typeface="Wingdings" panose="05000000000000000000" pitchFamily="2" charset="2"/>
              <a:buNone/>
              <a:tabLst>
                <a:tab pos="723900" algn="l"/>
                <a:tab pos="1447800" algn="l"/>
                <a:tab pos="2171700" algn="l"/>
                <a:tab pos="2895600" algn="l"/>
                <a:tab pos="3619500" algn="l"/>
                <a:tab pos="4343400" algn="l"/>
                <a:tab pos="5067300" algn="l"/>
              </a:tabLst>
            </a:pPr>
            <a:r>
              <a:rPr lang="en-US" altLang="nl-NL" sz="1400" dirty="0">
                <a:latin typeface="Arial" panose="020B0604020202020204" pitchFamily="34" charset="0"/>
              </a:rPr>
              <a:t>Met het </a:t>
            </a:r>
            <a:r>
              <a:rPr lang="en-US" altLang="nl-NL" sz="1400" dirty="0" err="1">
                <a:latin typeface="Arial" panose="020B0604020202020204" pitchFamily="34" charset="0"/>
              </a:rPr>
              <a:t>werken</a:t>
            </a:r>
            <a:r>
              <a:rPr lang="en-US" altLang="nl-NL" sz="1400" dirty="0">
                <a:latin typeface="Arial" panose="020B0604020202020204" pitchFamily="34" charset="0"/>
              </a:rPr>
              <a:t> </a:t>
            </a:r>
            <a:r>
              <a:rPr lang="en-US" altLang="nl-NL" sz="1400" dirty="0" err="1">
                <a:latin typeface="Arial" panose="020B0604020202020204" pitchFamily="34" charset="0"/>
              </a:rPr>
              <a:t>wordt</a:t>
            </a:r>
            <a:r>
              <a:rPr lang="en-US" altLang="nl-NL" sz="1400" dirty="0">
                <a:latin typeface="Arial" panose="020B0604020202020204" pitchFamily="34" charset="0"/>
              </a:rPr>
              <a:t> </a:t>
            </a:r>
            <a:r>
              <a:rPr lang="en-US" altLang="nl-NL" sz="1400" dirty="0" err="1">
                <a:latin typeface="Arial" panose="020B0604020202020204" pitchFamily="34" charset="0"/>
              </a:rPr>
              <a:t>zowel</a:t>
            </a:r>
            <a:r>
              <a:rPr lang="en-US" altLang="nl-NL" sz="1400" dirty="0">
                <a:latin typeface="Arial" panose="020B0604020202020204" pitchFamily="34" charset="0"/>
              </a:rPr>
              <a:t> </a:t>
            </a:r>
            <a:r>
              <a:rPr lang="en-US" altLang="nl-NL" sz="1400" dirty="0" err="1">
                <a:latin typeface="Arial" panose="020B0604020202020204" pitchFamily="34" charset="0"/>
              </a:rPr>
              <a:t>betaald</a:t>
            </a:r>
            <a:r>
              <a:rPr lang="en-US" altLang="nl-NL" sz="1400" dirty="0">
                <a:latin typeface="Arial" panose="020B0604020202020204" pitchFamily="34" charset="0"/>
              </a:rPr>
              <a:t> </a:t>
            </a:r>
            <a:r>
              <a:rPr lang="en-US" altLang="nl-NL" sz="1400" dirty="0" err="1">
                <a:latin typeface="Arial" panose="020B0604020202020204" pitchFamily="34" charset="0"/>
              </a:rPr>
              <a:t>werk</a:t>
            </a:r>
            <a:r>
              <a:rPr lang="en-US" altLang="nl-NL" sz="1400" dirty="0">
                <a:latin typeface="Arial" panose="020B0604020202020204" pitchFamily="34" charset="0"/>
              </a:rPr>
              <a:t> </a:t>
            </a:r>
            <a:r>
              <a:rPr lang="en-US" altLang="nl-NL" sz="1400" dirty="0" err="1">
                <a:latin typeface="Arial" panose="020B0604020202020204" pitchFamily="34" charset="0"/>
              </a:rPr>
              <a:t>als</a:t>
            </a:r>
            <a:r>
              <a:rPr lang="en-US" altLang="nl-NL" sz="1400" dirty="0">
                <a:latin typeface="Arial" panose="020B0604020202020204" pitchFamily="34" charset="0"/>
              </a:rPr>
              <a:t> </a:t>
            </a:r>
            <a:r>
              <a:rPr lang="en-US" altLang="nl-NL" sz="1400" dirty="0" err="1">
                <a:latin typeface="Arial" panose="020B0604020202020204" pitchFamily="34" charset="0"/>
              </a:rPr>
              <a:t>vrijwilligerswerk</a:t>
            </a:r>
            <a:r>
              <a:rPr lang="en-US" altLang="nl-NL" sz="1400" dirty="0">
                <a:latin typeface="Arial" panose="020B0604020202020204" pitchFamily="34" charset="0"/>
              </a:rPr>
              <a:t> </a:t>
            </a:r>
            <a:r>
              <a:rPr lang="en-US" altLang="nl-NL" sz="1400" dirty="0" err="1">
                <a:latin typeface="Arial" panose="020B0604020202020204" pitchFamily="34" charset="0"/>
              </a:rPr>
              <a:t>bedoeld</a:t>
            </a:r>
            <a:r>
              <a:rPr lang="en-US" altLang="nl-NL" sz="1400" dirty="0">
                <a:latin typeface="Arial" panose="020B0604020202020204" pitchFamily="34" charset="0"/>
              </a:rPr>
              <a:t>. Vrije </a:t>
            </a:r>
            <a:r>
              <a:rPr lang="en-US" altLang="nl-NL" sz="1400" dirty="0" err="1">
                <a:latin typeface="Arial" panose="020B0604020202020204" pitchFamily="34" charset="0"/>
              </a:rPr>
              <a:t>tijd</a:t>
            </a:r>
            <a:r>
              <a:rPr lang="en-US" altLang="nl-NL" sz="1400" dirty="0">
                <a:latin typeface="Arial" panose="020B0604020202020204" pitchFamily="34" charset="0"/>
              </a:rPr>
              <a:t> </a:t>
            </a:r>
            <a:r>
              <a:rPr lang="en-US" altLang="nl-NL" sz="1400" dirty="0" err="1">
                <a:latin typeface="Arial" panose="020B0604020202020204" pitchFamily="34" charset="0"/>
              </a:rPr>
              <a:t>staat</a:t>
            </a:r>
            <a:r>
              <a:rPr lang="en-US" altLang="nl-NL" sz="1400" dirty="0">
                <a:latin typeface="Arial" panose="020B0604020202020204" pitchFamily="34" charset="0"/>
              </a:rPr>
              <a:t> </a:t>
            </a:r>
            <a:r>
              <a:rPr lang="en-US" altLang="nl-NL" sz="1400" dirty="0" err="1">
                <a:latin typeface="Arial" panose="020B0604020202020204" pitchFamily="34" charset="0"/>
              </a:rPr>
              <a:t>voor</a:t>
            </a:r>
            <a:r>
              <a:rPr lang="en-US" altLang="nl-NL" sz="1400" dirty="0">
                <a:latin typeface="Arial" panose="020B0604020202020204" pitchFamily="34" charset="0"/>
              </a:rPr>
              <a:t> </a:t>
            </a:r>
            <a:r>
              <a:rPr lang="en-US" altLang="nl-NL" sz="1400" dirty="0" err="1">
                <a:latin typeface="Arial" panose="020B0604020202020204" pitchFamily="34" charset="0"/>
              </a:rPr>
              <a:t>ontspanning</a:t>
            </a:r>
            <a:r>
              <a:rPr lang="en-US" altLang="nl-NL" sz="1400" dirty="0">
                <a:latin typeface="Arial" panose="020B0604020202020204" pitchFamily="34" charset="0"/>
              </a:rPr>
              <a:t> en hobby’s.</a:t>
            </a:r>
          </a:p>
          <a:p>
            <a:pPr marL="215900" indent="-215900" eaLnBrk="1" hangingPunct="1">
              <a:lnSpc>
                <a:spcPct val="93000"/>
              </a:lnSpc>
              <a:spcBef>
                <a:spcPts val="450"/>
              </a:spcBef>
              <a:buSzPct val="45000"/>
              <a:buFont typeface="Wingdings" panose="05000000000000000000" pitchFamily="2" charset="2"/>
              <a:buNone/>
              <a:tabLst>
                <a:tab pos="723900" algn="l"/>
                <a:tab pos="1447800" algn="l"/>
                <a:tab pos="2171700" algn="l"/>
                <a:tab pos="2895600" algn="l"/>
                <a:tab pos="3619500" algn="l"/>
                <a:tab pos="4343400" algn="l"/>
                <a:tab pos="5067300" algn="l"/>
              </a:tabLst>
            </a:pPr>
            <a:r>
              <a:rPr lang="en-US" altLang="nl-NL" sz="1400" dirty="0" err="1">
                <a:latin typeface="Arial" panose="020B0604020202020204" pitchFamily="34" charset="0"/>
              </a:rPr>
              <a:t>Wonen</a:t>
            </a:r>
            <a:r>
              <a:rPr lang="en-US" altLang="nl-NL" sz="1400" dirty="0">
                <a:latin typeface="Arial" panose="020B0604020202020204" pitchFamily="34" charset="0"/>
              </a:rPr>
              <a:t> is </a:t>
            </a:r>
            <a:r>
              <a:rPr lang="en-US" altLang="nl-NL" sz="1400" dirty="0" err="1">
                <a:latin typeface="Arial" panose="020B0604020202020204" pitchFamily="34" charset="0"/>
              </a:rPr>
              <a:t>een</a:t>
            </a:r>
            <a:r>
              <a:rPr lang="en-US" altLang="nl-NL" sz="1400" dirty="0">
                <a:latin typeface="Arial" panose="020B0604020202020204" pitchFamily="34" charset="0"/>
              </a:rPr>
              <a:t> breed </a:t>
            </a:r>
            <a:r>
              <a:rPr lang="en-US" altLang="nl-NL" sz="1400" dirty="0" err="1">
                <a:latin typeface="Arial" panose="020B0604020202020204" pitchFamily="34" charset="0"/>
              </a:rPr>
              <a:t>domein</a:t>
            </a:r>
            <a:r>
              <a:rPr lang="en-US" altLang="nl-NL" sz="1400" dirty="0">
                <a:latin typeface="Arial" panose="020B0604020202020204" pitchFamily="34" charset="0"/>
              </a:rPr>
              <a:t>. </a:t>
            </a:r>
            <a:r>
              <a:rPr lang="en-US" altLang="nl-NL" sz="1400" dirty="0" err="1">
                <a:latin typeface="Arial" panose="020B0604020202020204" pitchFamily="34" charset="0"/>
              </a:rPr>
              <a:t>Onder</a:t>
            </a:r>
            <a:r>
              <a:rPr lang="en-US" altLang="nl-NL" sz="1400" dirty="0">
                <a:latin typeface="Arial" panose="020B0604020202020204" pitchFamily="34" charset="0"/>
              </a:rPr>
              <a:t> </a:t>
            </a:r>
            <a:r>
              <a:rPr lang="en-US" altLang="nl-NL" sz="1400" dirty="0" err="1">
                <a:latin typeface="Arial" panose="020B0604020202020204" pitchFamily="34" charset="0"/>
              </a:rPr>
              <a:t>wonen</a:t>
            </a:r>
            <a:r>
              <a:rPr lang="en-US" altLang="nl-NL" sz="1400" dirty="0">
                <a:latin typeface="Arial" panose="020B0604020202020204" pitchFamily="34" charset="0"/>
              </a:rPr>
              <a:t> </a:t>
            </a:r>
            <a:r>
              <a:rPr lang="en-US" altLang="nl-NL" sz="1400" dirty="0" err="1">
                <a:latin typeface="Arial" panose="020B0604020202020204" pitchFamily="34" charset="0"/>
              </a:rPr>
              <a:t>valt</a:t>
            </a:r>
            <a:r>
              <a:rPr lang="en-US" altLang="nl-NL" sz="1400" dirty="0">
                <a:latin typeface="Arial" panose="020B0604020202020204" pitchFamily="34" charset="0"/>
              </a:rPr>
              <a:t> </a:t>
            </a:r>
            <a:r>
              <a:rPr lang="en-US" altLang="nl-NL" sz="1400" dirty="0" err="1">
                <a:latin typeface="Arial" panose="020B0604020202020204" pitchFamily="34" charset="0"/>
              </a:rPr>
              <a:t>bijvoorbeeld</a:t>
            </a:r>
            <a:r>
              <a:rPr lang="en-US" altLang="nl-NL" sz="1400" dirty="0">
                <a:latin typeface="Arial" panose="020B0604020202020204" pitchFamily="34" charset="0"/>
              </a:rPr>
              <a:t> de </a:t>
            </a:r>
            <a:r>
              <a:rPr lang="en-US" altLang="nl-NL" sz="1400" dirty="0" err="1">
                <a:latin typeface="Arial" panose="020B0604020202020204" pitchFamily="34" charset="0"/>
              </a:rPr>
              <a:t>zelfverzorging</a:t>
            </a:r>
            <a:r>
              <a:rPr lang="en-US" altLang="nl-NL" sz="1400" dirty="0">
                <a:latin typeface="Arial" panose="020B0604020202020204" pitchFamily="34" charset="0"/>
              </a:rPr>
              <a:t>, </a:t>
            </a:r>
            <a:r>
              <a:rPr lang="en-US" altLang="nl-NL" sz="1400" dirty="0" err="1">
                <a:latin typeface="Arial" panose="020B0604020202020204" pitchFamily="34" charset="0"/>
              </a:rPr>
              <a:t>huishoudelijke</a:t>
            </a:r>
            <a:r>
              <a:rPr lang="en-US" altLang="nl-NL" sz="1400" dirty="0">
                <a:latin typeface="Arial" panose="020B0604020202020204" pitchFamily="34" charset="0"/>
              </a:rPr>
              <a:t> </a:t>
            </a:r>
            <a:r>
              <a:rPr lang="en-US" altLang="nl-NL" sz="1400" dirty="0" err="1">
                <a:latin typeface="Arial" panose="020B0604020202020204" pitchFamily="34" charset="0"/>
              </a:rPr>
              <a:t>werkzaamheden</a:t>
            </a:r>
            <a:r>
              <a:rPr lang="en-US" altLang="nl-NL" sz="1400" dirty="0">
                <a:latin typeface="Arial" panose="020B0604020202020204" pitchFamily="34" charset="0"/>
              </a:rPr>
              <a:t>, het </a:t>
            </a:r>
            <a:r>
              <a:rPr lang="en-US" altLang="nl-NL" sz="1400" dirty="0" err="1">
                <a:latin typeface="Arial" panose="020B0604020202020204" pitchFamily="34" charset="0"/>
              </a:rPr>
              <a:t>bereiden</a:t>
            </a:r>
            <a:r>
              <a:rPr lang="en-US" altLang="nl-NL" sz="1400" dirty="0">
                <a:latin typeface="Arial" panose="020B0604020202020204" pitchFamily="34" charset="0"/>
              </a:rPr>
              <a:t> van </a:t>
            </a:r>
            <a:r>
              <a:rPr lang="en-US" altLang="nl-NL" sz="1400" dirty="0" err="1">
                <a:latin typeface="Arial" panose="020B0604020202020204" pitchFamily="34" charset="0"/>
              </a:rPr>
              <a:t>maaltijden</a:t>
            </a:r>
            <a:r>
              <a:rPr lang="en-US" altLang="nl-NL" sz="1400" dirty="0">
                <a:latin typeface="Arial" panose="020B0604020202020204" pitchFamily="34" charset="0"/>
              </a:rPr>
              <a:t>, </a:t>
            </a:r>
            <a:r>
              <a:rPr lang="en-US" altLang="nl-NL" sz="1400" dirty="0" err="1">
                <a:latin typeface="Arial" panose="020B0604020202020204" pitchFamily="34" charset="0"/>
              </a:rPr>
              <a:t>boodschappen</a:t>
            </a:r>
            <a:r>
              <a:rPr lang="en-US" altLang="nl-NL" sz="1400" dirty="0">
                <a:latin typeface="Arial" panose="020B0604020202020204" pitchFamily="34" charset="0"/>
              </a:rPr>
              <a:t> </a:t>
            </a:r>
            <a:r>
              <a:rPr lang="en-US" altLang="nl-NL" sz="1400" dirty="0" err="1">
                <a:latin typeface="Arial" panose="020B0604020202020204" pitchFamily="34" charset="0"/>
              </a:rPr>
              <a:t>doen</a:t>
            </a:r>
            <a:r>
              <a:rPr lang="en-US" altLang="nl-NL" sz="1400" dirty="0">
                <a:latin typeface="Arial" panose="020B0604020202020204" pitchFamily="34" charset="0"/>
              </a:rPr>
              <a:t> en taken die </a:t>
            </a:r>
            <a:r>
              <a:rPr lang="en-US" altLang="nl-NL" sz="1400" dirty="0" err="1">
                <a:latin typeface="Arial" panose="020B0604020202020204" pitchFamily="34" charset="0"/>
              </a:rPr>
              <a:t>iemand</a:t>
            </a:r>
            <a:r>
              <a:rPr lang="en-US" altLang="nl-NL" sz="1400" dirty="0">
                <a:latin typeface="Arial" panose="020B0604020202020204" pitchFamily="34" charset="0"/>
              </a:rPr>
              <a:t> </a:t>
            </a:r>
            <a:r>
              <a:rPr lang="en-US" altLang="nl-NL" sz="1400" dirty="0" err="1">
                <a:latin typeface="Arial" panose="020B0604020202020204" pitchFamily="34" charset="0"/>
              </a:rPr>
              <a:t>heeft</a:t>
            </a:r>
            <a:r>
              <a:rPr lang="en-US" altLang="nl-NL" sz="1400" dirty="0">
                <a:latin typeface="Arial" panose="020B0604020202020204" pitchFamily="34" charset="0"/>
              </a:rPr>
              <a:t> </a:t>
            </a:r>
            <a:r>
              <a:rPr lang="en-US" altLang="nl-NL" sz="1400" dirty="0" err="1">
                <a:latin typeface="Arial" panose="020B0604020202020204" pitchFamily="34" charset="0"/>
              </a:rPr>
              <a:t>binnen</a:t>
            </a:r>
            <a:r>
              <a:rPr lang="en-US" altLang="nl-NL" sz="1400" dirty="0">
                <a:latin typeface="Arial" panose="020B0604020202020204" pitchFamily="34" charset="0"/>
              </a:rPr>
              <a:t> het </a:t>
            </a:r>
            <a:r>
              <a:rPr lang="en-US" altLang="nl-NL" sz="1400" dirty="0" err="1">
                <a:latin typeface="Arial" panose="020B0604020202020204" pitchFamily="34" charset="0"/>
              </a:rPr>
              <a:t>gezin</a:t>
            </a:r>
            <a:r>
              <a:rPr lang="en-US" altLang="nl-NL" sz="1400" dirty="0">
                <a:latin typeface="Arial" panose="020B0604020202020204" pitchFamily="34" charset="0"/>
              </a:rPr>
              <a:t>.</a:t>
            </a:r>
          </a:p>
        </p:txBody>
      </p:sp>
    </p:spTree>
    <p:extLst>
      <p:ext uri="{BB962C8B-B14F-4D97-AF65-F5344CB8AC3E}">
        <p14:creationId xmlns:p14="http://schemas.microsoft.com/office/powerpoint/2010/main" val="332677361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194" name="Rectangle 6">
            <a:extLst>
              <a:ext uri="{FF2B5EF4-FFF2-40B4-BE49-F238E27FC236}">
                <a16:creationId xmlns:a16="http://schemas.microsoft.com/office/drawing/2014/main" xmlns="" id="{D2F2C3F5-52E4-4CA5-9A32-EBAD6791DC8E}"/>
              </a:ext>
            </a:extLst>
          </p:cNvPr>
          <p:cNvSpPr>
            <a:spLocks noGrp="1" noChangeArrowheads="1"/>
          </p:cNvSpPr>
          <p:nvPr>
            <p:ph type="sldNum" sz="quarter"/>
          </p:nvPr>
        </p:nvSpPr>
        <p:spPr>
          <a:noFill/>
        </p:spPr>
        <p:txBody>
          <a:bodyPr/>
          <a:lstStyle>
            <a:lvl1pPr eaLnBrk="0">
              <a:spcBef>
                <a:spcPct val="30000"/>
              </a:spcBef>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1pPr>
            <a:lvl2pPr marL="742950" indent="-285750" eaLnBrk="0">
              <a:spcBef>
                <a:spcPct val="30000"/>
              </a:spcBef>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2pPr>
            <a:lvl3pPr marL="1143000" indent="-228600" eaLnBrk="0">
              <a:spcBef>
                <a:spcPct val="30000"/>
              </a:spcBef>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3pPr>
            <a:lvl4pPr marL="1600200" indent="-228600" eaLnBrk="0">
              <a:spcBef>
                <a:spcPct val="30000"/>
              </a:spcBef>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4pPr>
            <a:lvl5pPr marL="2057400" indent="-228600" eaLnBrk="0">
              <a:spcBef>
                <a:spcPct val="30000"/>
              </a:spcBef>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9pPr>
          </a:lstStyle>
          <a:p>
            <a:pPr eaLnBrk="1">
              <a:spcBef>
                <a:spcPct val="0"/>
              </a:spcBef>
              <a:buSzPct val="45000"/>
              <a:buFont typeface="Wingdings" panose="05000000000000000000" pitchFamily="2" charset="2"/>
              <a:buNone/>
            </a:pPr>
            <a:fld id="{5CD6960B-031B-4239-967A-04A77D431AEA}" type="slidenum">
              <a:rPr lang="nl-NL" altLang="nl-NL" sz="1400"/>
              <a:pPr eaLnBrk="1">
                <a:spcBef>
                  <a:spcPct val="0"/>
                </a:spcBef>
                <a:buSzPct val="45000"/>
                <a:buFont typeface="Wingdings" panose="05000000000000000000" pitchFamily="2" charset="2"/>
                <a:buNone/>
              </a:pPr>
              <a:t>19</a:t>
            </a:fld>
            <a:endParaRPr lang="nl-NL" altLang="nl-NL" sz="1400"/>
          </a:p>
        </p:txBody>
      </p:sp>
      <p:sp>
        <p:nvSpPr>
          <p:cNvPr id="8195" name="Text Box 1">
            <a:extLst>
              <a:ext uri="{FF2B5EF4-FFF2-40B4-BE49-F238E27FC236}">
                <a16:creationId xmlns:a16="http://schemas.microsoft.com/office/drawing/2014/main" xmlns="" id="{A82881BA-2BA2-4A40-91A8-553E4F875C33}"/>
              </a:ext>
            </a:extLst>
          </p:cNvPr>
          <p:cNvSpPr txBox="1">
            <a:spLocks noChangeArrowheads="1"/>
          </p:cNvSpPr>
          <p:nvPr/>
        </p:nvSpPr>
        <p:spPr bwMode="auto">
          <a:xfrm>
            <a:off x="4283075" y="10156825"/>
            <a:ext cx="3276600" cy="5349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b"/>
          <a:lstStyle>
            <a:lvl1pPr eaLnBrk="0">
              <a:spcBef>
                <a:spcPct val="30000"/>
              </a:spcBef>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1pPr>
            <a:lvl2pPr marL="742950" indent="-285750" eaLnBrk="0">
              <a:spcBef>
                <a:spcPct val="30000"/>
              </a:spcBef>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2pPr>
            <a:lvl3pPr marL="1143000" indent="-228600" eaLnBrk="0">
              <a:spcBef>
                <a:spcPct val="30000"/>
              </a:spcBef>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3pPr>
            <a:lvl4pPr marL="1600200" indent="-228600" eaLnBrk="0">
              <a:spcBef>
                <a:spcPct val="30000"/>
              </a:spcBef>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4pPr>
            <a:lvl5pPr marL="2057400" indent="-228600" eaLnBrk="0">
              <a:spcBef>
                <a:spcPct val="30000"/>
              </a:spcBef>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9pPr>
          </a:lstStyle>
          <a:p>
            <a:pPr algn="r" eaLnBrk="1" hangingPunct="1">
              <a:spcBef>
                <a:spcPct val="0"/>
              </a:spcBef>
              <a:buSzPct val="45000"/>
              <a:buFont typeface="Wingdings" panose="05000000000000000000" pitchFamily="2" charset="2"/>
              <a:buNone/>
            </a:pPr>
            <a:fld id="{589B1EB0-10FB-4ECC-AFE4-6F6239DB65E7}" type="slidenum">
              <a:rPr lang="nl-NL" altLang="nl-NL">
                <a:latin typeface="Arial" panose="020B0604020202020204" pitchFamily="34" charset="0"/>
              </a:rPr>
              <a:pPr algn="r" eaLnBrk="1" hangingPunct="1">
                <a:spcBef>
                  <a:spcPct val="0"/>
                </a:spcBef>
                <a:buSzPct val="45000"/>
                <a:buFont typeface="Wingdings" panose="05000000000000000000" pitchFamily="2" charset="2"/>
                <a:buNone/>
              </a:pPr>
              <a:t>19</a:t>
            </a:fld>
            <a:endParaRPr lang="nl-NL" altLang="nl-NL">
              <a:latin typeface="Arial" panose="020B0604020202020204" pitchFamily="34" charset="0"/>
            </a:endParaRPr>
          </a:p>
        </p:txBody>
      </p:sp>
      <p:sp>
        <p:nvSpPr>
          <p:cNvPr id="8196" name="Text Box 2">
            <a:extLst>
              <a:ext uri="{FF2B5EF4-FFF2-40B4-BE49-F238E27FC236}">
                <a16:creationId xmlns:a16="http://schemas.microsoft.com/office/drawing/2014/main" xmlns="" id="{069F3D17-6717-4309-8F79-BEC7E4F9D3C3}"/>
              </a:ext>
            </a:extLst>
          </p:cNvPr>
          <p:cNvSpPr txBox="1">
            <a:spLocks noChangeArrowheads="1"/>
          </p:cNvSpPr>
          <p:nvPr/>
        </p:nvSpPr>
        <p:spPr bwMode="auto">
          <a:xfrm>
            <a:off x="1260475" y="801688"/>
            <a:ext cx="5040313" cy="4010025"/>
          </a:xfrm>
          <a:prstGeom prst="rect">
            <a:avLst/>
          </a:prstGeom>
          <a:solidFill>
            <a:srgbClr val="FFFFFF"/>
          </a:solid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eaLnBrk="0">
              <a:spcBef>
                <a:spcPct val="30000"/>
              </a:spcBef>
              <a:buSzPct val="100000"/>
              <a:buFont typeface="Times New Roman" panose="02020603050405020304" pitchFamily="18" charset="0"/>
              <a:defRPr sz="1200">
                <a:solidFill>
                  <a:srgbClr val="000000"/>
                </a:solidFill>
                <a:latin typeface="Times New Roman" panose="02020603050405020304" pitchFamily="18" charset="0"/>
              </a:defRPr>
            </a:lvl1pPr>
            <a:lvl2pPr marL="742950" indent="-285750" eaLnBrk="0">
              <a:spcBef>
                <a:spcPct val="30000"/>
              </a:spcBef>
              <a:buSzPct val="100000"/>
              <a:buFont typeface="Times New Roman" panose="02020603050405020304" pitchFamily="18" charset="0"/>
              <a:defRPr sz="1200">
                <a:solidFill>
                  <a:srgbClr val="000000"/>
                </a:solidFill>
                <a:latin typeface="Times New Roman" panose="02020603050405020304" pitchFamily="18" charset="0"/>
              </a:defRPr>
            </a:lvl2pPr>
            <a:lvl3pPr marL="1143000" indent="-228600" eaLnBrk="0">
              <a:spcBef>
                <a:spcPct val="30000"/>
              </a:spcBef>
              <a:buSzPct val="100000"/>
              <a:buFont typeface="Times New Roman" panose="02020603050405020304" pitchFamily="18" charset="0"/>
              <a:defRPr sz="1200">
                <a:solidFill>
                  <a:srgbClr val="000000"/>
                </a:solidFill>
                <a:latin typeface="Times New Roman" panose="02020603050405020304" pitchFamily="18" charset="0"/>
              </a:defRPr>
            </a:lvl3pPr>
            <a:lvl4pPr marL="1600200" indent="-228600" eaLnBrk="0">
              <a:spcBef>
                <a:spcPct val="30000"/>
              </a:spcBef>
              <a:buSzPct val="100000"/>
              <a:buFont typeface="Times New Roman" panose="02020603050405020304" pitchFamily="18" charset="0"/>
              <a:defRPr sz="1200">
                <a:solidFill>
                  <a:srgbClr val="000000"/>
                </a:solidFill>
                <a:latin typeface="Times New Roman" panose="02020603050405020304" pitchFamily="18" charset="0"/>
              </a:defRPr>
            </a:lvl4pPr>
            <a:lvl5pPr marL="2057400" indent="-228600" eaLnBrk="0">
              <a:spcBef>
                <a:spcPct val="30000"/>
              </a:spcBef>
              <a:buSzPct val="100000"/>
              <a:buFont typeface="Times New Roman" panose="02020603050405020304" pitchFamily="18" charset="0"/>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9pPr>
          </a:lstStyle>
          <a:p>
            <a:pPr eaLnBrk="1">
              <a:spcBef>
                <a:spcPct val="0"/>
              </a:spcBef>
              <a:buSzPct val="45000"/>
              <a:buFont typeface="Wingdings" panose="05000000000000000000" pitchFamily="2" charset="2"/>
              <a:buNone/>
            </a:pPr>
            <a:endParaRPr lang="nl-NL" altLang="nl-NL" sz="1800">
              <a:solidFill>
                <a:schemeClr val="tx1"/>
              </a:solidFill>
              <a:latin typeface="Arial" panose="020B0604020202020204" pitchFamily="34" charset="0"/>
            </a:endParaRPr>
          </a:p>
        </p:txBody>
      </p:sp>
      <p:sp>
        <p:nvSpPr>
          <p:cNvPr id="8197" name="Text Box 3">
            <a:extLst>
              <a:ext uri="{FF2B5EF4-FFF2-40B4-BE49-F238E27FC236}">
                <a16:creationId xmlns:a16="http://schemas.microsoft.com/office/drawing/2014/main" xmlns="" id="{B4A0E17B-CCA0-4827-99F3-ACD8677EA568}"/>
              </a:ext>
            </a:extLst>
          </p:cNvPr>
          <p:cNvSpPr>
            <a:spLocks noGrp="1" noChangeArrowheads="1"/>
          </p:cNvSpPr>
          <p:nvPr>
            <p:ph type="body"/>
          </p:nvPr>
        </p:nvSpPr>
        <p:spPr>
          <a:xfrm>
            <a:off x="1008063" y="5078413"/>
            <a:ext cx="5543550" cy="4811712"/>
          </a:xfrm>
          <a:noFill/>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marL="215900" indent="-215900" eaLnBrk="1" hangingPunct="1">
              <a:lnSpc>
                <a:spcPct val="93000"/>
              </a:lnSpc>
              <a:spcBef>
                <a:spcPts val="450"/>
              </a:spcBef>
              <a:buSzPct val="45000"/>
              <a:buFont typeface="Wingdings" panose="05000000000000000000" pitchFamily="2" charset="2"/>
              <a:buNone/>
              <a:tabLst>
                <a:tab pos="723900" algn="l"/>
                <a:tab pos="1447800" algn="l"/>
                <a:tab pos="2171700" algn="l"/>
                <a:tab pos="2895600" algn="l"/>
                <a:tab pos="3619500" algn="l"/>
                <a:tab pos="4343400" algn="l"/>
                <a:tab pos="5067300" algn="l"/>
              </a:tabLst>
            </a:pPr>
            <a:r>
              <a:rPr lang="en-US" altLang="nl-NL" sz="1400">
                <a:latin typeface="Arial" panose="020B0604020202020204" pitchFamily="34" charset="0"/>
              </a:rPr>
              <a:t>Het doel en de domeinen van de ergotherapie bij Parkinson zijn hetzelfde als bij andere ziektebeelden. Ergotherapie richt zich op het dagelijks handelen van mensen. Met het dagelijks handelen worden alle activiteiten bedoeld, die iemand op een dag of soms ook ‘s nachts doet of wil doen. Enkele voorbeelden van activiteiten zijn, aankleden, eten koken, stofzuigen, schrijven, tuinieren en slapen. Er wordt gekeken naar de mogelijkheden en beperkingen die iemand ondervindt. </a:t>
            </a:r>
            <a:r>
              <a:rPr lang="en-US" altLang="nl-NL" sz="1400">
                <a:solidFill>
                  <a:srgbClr val="FF0000"/>
                </a:solidFill>
                <a:latin typeface="Arial" panose="020B0604020202020204" pitchFamily="34" charset="0"/>
              </a:rPr>
              <a:t>Samen met de client wordt gewerkt aan het oplossen, verminderen en voorkomen </a:t>
            </a:r>
            <a:r>
              <a:rPr lang="en-US" altLang="nl-NL" sz="1400">
                <a:latin typeface="Arial" panose="020B0604020202020204" pitchFamily="34" charset="0"/>
              </a:rPr>
              <a:t>van beperkingen in het handelen in de domeinen wonen, werken of vrije tijd. </a:t>
            </a:r>
          </a:p>
          <a:p>
            <a:pPr marL="215900" indent="-215900" eaLnBrk="1" hangingPunct="1">
              <a:lnSpc>
                <a:spcPct val="93000"/>
              </a:lnSpc>
              <a:spcBef>
                <a:spcPts val="450"/>
              </a:spcBef>
              <a:buSzPct val="45000"/>
              <a:buFont typeface="Wingdings" panose="05000000000000000000" pitchFamily="2" charset="2"/>
              <a:buNone/>
              <a:tabLst>
                <a:tab pos="723900" algn="l"/>
                <a:tab pos="1447800" algn="l"/>
                <a:tab pos="2171700" algn="l"/>
                <a:tab pos="2895600" algn="l"/>
                <a:tab pos="3619500" algn="l"/>
                <a:tab pos="4343400" algn="l"/>
                <a:tab pos="5067300" algn="l"/>
              </a:tabLst>
            </a:pPr>
            <a:r>
              <a:rPr lang="en-US" altLang="nl-NL" sz="1400">
                <a:latin typeface="Arial" panose="020B0604020202020204" pitchFamily="34" charset="0"/>
              </a:rPr>
              <a:t>Met het werken wordt zowel betaald werk als vrijwilligerswerk bedoeld. Vrije tijd staat voor ontspanning en hobby’s.</a:t>
            </a:r>
          </a:p>
          <a:p>
            <a:pPr marL="215900" indent="-215900" eaLnBrk="1" hangingPunct="1">
              <a:lnSpc>
                <a:spcPct val="93000"/>
              </a:lnSpc>
              <a:spcBef>
                <a:spcPts val="450"/>
              </a:spcBef>
              <a:buSzPct val="45000"/>
              <a:buFont typeface="Wingdings" panose="05000000000000000000" pitchFamily="2" charset="2"/>
              <a:buNone/>
              <a:tabLst>
                <a:tab pos="723900" algn="l"/>
                <a:tab pos="1447800" algn="l"/>
                <a:tab pos="2171700" algn="l"/>
                <a:tab pos="2895600" algn="l"/>
                <a:tab pos="3619500" algn="l"/>
                <a:tab pos="4343400" algn="l"/>
                <a:tab pos="5067300" algn="l"/>
              </a:tabLst>
            </a:pPr>
            <a:r>
              <a:rPr lang="en-US" altLang="nl-NL" sz="1400">
                <a:latin typeface="Arial" panose="020B0604020202020204" pitchFamily="34" charset="0"/>
              </a:rPr>
              <a:t>Wonen is een breed domein. Onder wonen valt bijvoorbeeld de zelfverzorging, huishoudelijke werkzaamheden, het bereiden van maaltijden, boodschappen doen en taken die iemand heeft binnen het gezin.</a:t>
            </a:r>
          </a:p>
        </p:txBody>
      </p:sp>
    </p:spTree>
    <p:extLst>
      <p:ext uri="{BB962C8B-B14F-4D97-AF65-F5344CB8AC3E}">
        <p14:creationId xmlns:p14="http://schemas.microsoft.com/office/powerpoint/2010/main" val="393418972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194" name="Rectangle 6">
            <a:extLst>
              <a:ext uri="{FF2B5EF4-FFF2-40B4-BE49-F238E27FC236}">
                <a16:creationId xmlns:a16="http://schemas.microsoft.com/office/drawing/2014/main" xmlns="" id="{D2F2C3F5-52E4-4CA5-9A32-EBAD6791DC8E}"/>
              </a:ext>
            </a:extLst>
          </p:cNvPr>
          <p:cNvSpPr>
            <a:spLocks noGrp="1" noChangeArrowheads="1"/>
          </p:cNvSpPr>
          <p:nvPr>
            <p:ph type="sldNum" sz="quarter"/>
          </p:nvPr>
        </p:nvSpPr>
        <p:spPr>
          <a:noFill/>
        </p:spPr>
        <p:txBody>
          <a:bodyPr/>
          <a:lstStyle>
            <a:lvl1pPr eaLnBrk="0">
              <a:spcBef>
                <a:spcPct val="30000"/>
              </a:spcBef>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1pPr>
            <a:lvl2pPr marL="742950" indent="-285750" eaLnBrk="0">
              <a:spcBef>
                <a:spcPct val="30000"/>
              </a:spcBef>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2pPr>
            <a:lvl3pPr marL="1143000" indent="-228600" eaLnBrk="0">
              <a:spcBef>
                <a:spcPct val="30000"/>
              </a:spcBef>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3pPr>
            <a:lvl4pPr marL="1600200" indent="-228600" eaLnBrk="0">
              <a:spcBef>
                <a:spcPct val="30000"/>
              </a:spcBef>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4pPr>
            <a:lvl5pPr marL="2057400" indent="-228600" eaLnBrk="0">
              <a:spcBef>
                <a:spcPct val="30000"/>
              </a:spcBef>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9pPr>
          </a:lstStyle>
          <a:p>
            <a:pPr eaLnBrk="1">
              <a:spcBef>
                <a:spcPct val="0"/>
              </a:spcBef>
              <a:buSzPct val="45000"/>
              <a:buFont typeface="Wingdings" panose="05000000000000000000" pitchFamily="2" charset="2"/>
              <a:buNone/>
            </a:pPr>
            <a:fld id="{5CD6960B-031B-4239-967A-04A77D431AEA}" type="slidenum">
              <a:rPr lang="nl-NL" altLang="nl-NL" sz="1400"/>
              <a:pPr eaLnBrk="1">
                <a:spcBef>
                  <a:spcPct val="0"/>
                </a:spcBef>
                <a:buSzPct val="45000"/>
                <a:buFont typeface="Wingdings" panose="05000000000000000000" pitchFamily="2" charset="2"/>
                <a:buNone/>
              </a:pPr>
              <a:t>20</a:t>
            </a:fld>
            <a:endParaRPr lang="nl-NL" altLang="nl-NL" sz="1400"/>
          </a:p>
        </p:txBody>
      </p:sp>
      <p:sp>
        <p:nvSpPr>
          <p:cNvPr id="8195" name="Text Box 1">
            <a:extLst>
              <a:ext uri="{FF2B5EF4-FFF2-40B4-BE49-F238E27FC236}">
                <a16:creationId xmlns:a16="http://schemas.microsoft.com/office/drawing/2014/main" xmlns="" id="{A82881BA-2BA2-4A40-91A8-553E4F875C33}"/>
              </a:ext>
            </a:extLst>
          </p:cNvPr>
          <p:cNvSpPr txBox="1">
            <a:spLocks noChangeArrowheads="1"/>
          </p:cNvSpPr>
          <p:nvPr/>
        </p:nvSpPr>
        <p:spPr bwMode="auto">
          <a:xfrm>
            <a:off x="4283075" y="10156825"/>
            <a:ext cx="3276600" cy="5349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b"/>
          <a:lstStyle>
            <a:lvl1pPr eaLnBrk="0">
              <a:spcBef>
                <a:spcPct val="30000"/>
              </a:spcBef>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1pPr>
            <a:lvl2pPr marL="742950" indent="-285750" eaLnBrk="0">
              <a:spcBef>
                <a:spcPct val="30000"/>
              </a:spcBef>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2pPr>
            <a:lvl3pPr marL="1143000" indent="-228600" eaLnBrk="0">
              <a:spcBef>
                <a:spcPct val="30000"/>
              </a:spcBef>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3pPr>
            <a:lvl4pPr marL="1600200" indent="-228600" eaLnBrk="0">
              <a:spcBef>
                <a:spcPct val="30000"/>
              </a:spcBef>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4pPr>
            <a:lvl5pPr marL="2057400" indent="-228600" eaLnBrk="0">
              <a:spcBef>
                <a:spcPct val="30000"/>
              </a:spcBef>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9pPr>
          </a:lstStyle>
          <a:p>
            <a:pPr algn="r" eaLnBrk="1" hangingPunct="1">
              <a:spcBef>
                <a:spcPct val="0"/>
              </a:spcBef>
              <a:buSzPct val="45000"/>
              <a:buFont typeface="Wingdings" panose="05000000000000000000" pitchFamily="2" charset="2"/>
              <a:buNone/>
            </a:pPr>
            <a:fld id="{589B1EB0-10FB-4ECC-AFE4-6F6239DB65E7}" type="slidenum">
              <a:rPr lang="nl-NL" altLang="nl-NL">
                <a:latin typeface="Arial" panose="020B0604020202020204" pitchFamily="34" charset="0"/>
              </a:rPr>
              <a:pPr algn="r" eaLnBrk="1" hangingPunct="1">
                <a:spcBef>
                  <a:spcPct val="0"/>
                </a:spcBef>
                <a:buSzPct val="45000"/>
                <a:buFont typeface="Wingdings" panose="05000000000000000000" pitchFamily="2" charset="2"/>
                <a:buNone/>
              </a:pPr>
              <a:t>20</a:t>
            </a:fld>
            <a:endParaRPr lang="nl-NL" altLang="nl-NL">
              <a:latin typeface="Arial" panose="020B0604020202020204" pitchFamily="34" charset="0"/>
            </a:endParaRPr>
          </a:p>
        </p:txBody>
      </p:sp>
      <p:sp>
        <p:nvSpPr>
          <p:cNvPr id="8196" name="Text Box 2">
            <a:extLst>
              <a:ext uri="{FF2B5EF4-FFF2-40B4-BE49-F238E27FC236}">
                <a16:creationId xmlns:a16="http://schemas.microsoft.com/office/drawing/2014/main" xmlns="" id="{069F3D17-6717-4309-8F79-BEC7E4F9D3C3}"/>
              </a:ext>
            </a:extLst>
          </p:cNvPr>
          <p:cNvSpPr txBox="1">
            <a:spLocks noChangeArrowheads="1"/>
          </p:cNvSpPr>
          <p:nvPr/>
        </p:nvSpPr>
        <p:spPr bwMode="auto">
          <a:xfrm>
            <a:off x="1260475" y="801688"/>
            <a:ext cx="5040313" cy="4010025"/>
          </a:xfrm>
          <a:prstGeom prst="rect">
            <a:avLst/>
          </a:prstGeom>
          <a:solidFill>
            <a:srgbClr val="FFFFFF"/>
          </a:solid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eaLnBrk="0">
              <a:spcBef>
                <a:spcPct val="30000"/>
              </a:spcBef>
              <a:buSzPct val="100000"/>
              <a:buFont typeface="Times New Roman" panose="02020603050405020304" pitchFamily="18" charset="0"/>
              <a:defRPr sz="1200">
                <a:solidFill>
                  <a:srgbClr val="000000"/>
                </a:solidFill>
                <a:latin typeface="Times New Roman" panose="02020603050405020304" pitchFamily="18" charset="0"/>
              </a:defRPr>
            </a:lvl1pPr>
            <a:lvl2pPr marL="742950" indent="-285750" eaLnBrk="0">
              <a:spcBef>
                <a:spcPct val="30000"/>
              </a:spcBef>
              <a:buSzPct val="100000"/>
              <a:buFont typeface="Times New Roman" panose="02020603050405020304" pitchFamily="18" charset="0"/>
              <a:defRPr sz="1200">
                <a:solidFill>
                  <a:srgbClr val="000000"/>
                </a:solidFill>
                <a:latin typeface="Times New Roman" panose="02020603050405020304" pitchFamily="18" charset="0"/>
              </a:defRPr>
            </a:lvl2pPr>
            <a:lvl3pPr marL="1143000" indent="-228600" eaLnBrk="0">
              <a:spcBef>
                <a:spcPct val="30000"/>
              </a:spcBef>
              <a:buSzPct val="100000"/>
              <a:buFont typeface="Times New Roman" panose="02020603050405020304" pitchFamily="18" charset="0"/>
              <a:defRPr sz="1200">
                <a:solidFill>
                  <a:srgbClr val="000000"/>
                </a:solidFill>
                <a:latin typeface="Times New Roman" panose="02020603050405020304" pitchFamily="18" charset="0"/>
              </a:defRPr>
            </a:lvl3pPr>
            <a:lvl4pPr marL="1600200" indent="-228600" eaLnBrk="0">
              <a:spcBef>
                <a:spcPct val="30000"/>
              </a:spcBef>
              <a:buSzPct val="100000"/>
              <a:buFont typeface="Times New Roman" panose="02020603050405020304" pitchFamily="18" charset="0"/>
              <a:defRPr sz="1200">
                <a:solidFill>
                  <a:srgbClr val="000000"/>
                </a:solidFill>
                <a:latin typeface="Times New Roman" panose="02020603050405020304" pitchFamily="18" charset="0"/>
              </a:defRPr>
            </a:lvl4pPr>
            <a:lvl5pPr marL="2057400" indent="-228600" eaLnBrk="0">
              <a:spcBef>
                <a:spcPct val="30000"/>
              </a:spcBef>
              <a:buSzPct val="100000"/>
              <a:buFont typeface="Times New Roman" panose="02020603050405020304" pitchFamily="18" charset="0"/>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9pPr>
          </a:lstStyle>
          <a:p>
            <a:pPr eaLnBrk="1">
              <a:spcBef>
                <a:spcPct val="0"/>
              </a:spcBef>
              <a:buSzPct val="45000"/>
              <a:buFont typeface="Wingdings" panose="05000000000000000000" pitchFamily="2" charset="2"/>
              <a:buNone/>
            </a:pPr>
            <a:endParaRPr lang="nl-NL" altLang="nl-NL" sz="1800">
              <a:solidFill>
                <a:schemeClr val="tx1"/>
              </a:solidFill>
              <a:latin typeface="Arial" panose="020B0604020202020204" pitchFamily="34" charset="0"/>
            </a:endParaRPr>
          </a:p>
        </p:txBody>
      </p:sp>
      <p:sp>
        <p:nvSpPr>
          <p:cNvPr id="8197" name="Text Box 3">
            <a:extLst>
              <a:ext uri="{FF2B5EF4-FFF2-40B4-BE49-F238E27FC236}">
                <a16:creationId xmlns:a16="http://schemas.microsoft.com/office/drawing/2014/main" xmlns="" id="{B4A0E17B-CCA0-4827-99F3-ACD8677EA568}"/>
              </a:ext>
            </a:extLst>
          </p:cNvPr>
          <p:cNvSpPr>
            <a:spLocks noGrp="1" noChangeArrowheads="1"/>
          </p:cNvSpPr>
          <p:nvPr>
            <p:ph type="body"/>
          </p:nvPr>
        </p:nvSpPr>
        <p:spPr>
          <a:xfrm>
            <a:off x="1008063" y="5078413"/>
            <a:ext cx="5543550" cy="4811712"/>
          </a:xfrm>
          <a:noFill/>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marL="215900" indent="-215900" eaLnBrk="1" hangingPunct="1">
              <a:lnSpc>
                <a:spcPct val="93000"/>
              </a:lnSpc>
              <a:spcBef>
                <a:spcPts val="450"/>
              </a:spcBef>
              <a:buSzPct val="45000"/>
              <a:buFont typeface="Wingdings" panose="05000000000000000000" pitchFamily="2" charset="2"/>
              <a:buNone/>
              <a:tabLst>
                <a:tab pos="723900" algn="l"/>
                <a:tab pos="1447800" algn="l"/>
                <a:tab pos="2171700" algn="l"/>
                <a:tab pos="2895600" algn="l"/>
                <a:tab pos="3619500" algn="l"/>
                <a:tab pos="4343400" algn="l"/>
                <a:tab pos="5067300" algn="l"/>
              </a:tabLst>
            </a:pPr>
            <a:r>
              <a:rPr lang="en-US" altLang="nl-NL" sz="1400">
                <a:latin typeface="Arial" panose="020B0604020202020204" pitchFamily="34" charset="0"/>
              </a:rPr>
              <a:t>Het doel en de domeinen van de ergotherapie bij Parkinson zijn hetzelfde als bij andere ziektebeelden. Ergotherapie richt zich op het dagelijks handelen van mensen. Met het dagelijks handelen worden alle activiteiten bedoeld, die iemand op een dag of soms ook ‘s nachts doet of wil doen. Enkele voorbeelden van activiteiten zijn, aankleden, eten koken, stofzuigen, schrijven, tuinieren en slapen. Er wordt gekeken naar de mogelijkheden en beperkingen die iemand ondervindt. </a:t>
            </a:r>
            <a:r>
              <a:rPr lang="en-US" altLang="nl-NL" sz="1400">
                <a:solidFill>
                  <a:srgbClr val="FF0000"/>
                </a:solidFill>
                <a:latin typeface="Arial" panose="020B0604020202020204" pitchFamily="34" charset="0"/>
              </a:rPr>
              <a:t>Samen met de client wordt gewerkt aan het oplossen, verminderen en voorkomen </a:t>
            </a:r>
            <a:r>
              <a:rPr lang="en-US" altLang="nl-NL" sz="1400">
                <a:latin typeface="Arial" panose="020B0604020202020204" pitchFamily="34" charset="0"/>
              </a:rPr>
              <a:t>van beperkingen in het handelen in de domeinen wonen, werken of vrije tijd. </a:t>
            </a:r>
          </a:p>
          <a:p>
            <a:pPr marL="215900" indent="-215900" eaLnBrk="1" hangingPunct="1">
              <a:lnSpc>
                <a:spcPct val="93000"/>
              </a:lnSpc>
              <a:spcBef>
                <a:spcPts val="450"/>
              </a:spcBef>
              <a:buSzPct val="45000"/>
              <a:buFont typeface="Wingdings" panose="05000000000000000000" pitchFamily="2" charset="2"/>
              <a:buNone/>
              <a:tabLst>
                <a:tab pos="723900" algn="l"/>
                <a:tab pos="1447800" algn="l"/>
                <a:tab pos="2171700" algn="l"/>
                <a:tab pos="2895600" algn="l"/>
                <a:tab pos="3619500" algn="l"/>
                <a:tab pos="4343400" algn="l"/>
                <a:tab pos="5067300" algn="l"/>
              </a:tabLst>
            </a:pPr>
            <a:r>
              <a:rPr lang="en-US" altLang="nl-NL" sz="1400">
                <a:latin typeface="Arial" panose="020B0604020202020204" pitchFamily="34" charset="0"/>
              </a:rPr>
              <a:t>Met het werken wordt zowel betaald werk als vrijwilligerswerk bedoeld. Vrije tijd staat voor ontspanning en hobby’s.</a:t>
            </a:r>
          </a:p>
          <a:p>
            <a:pPr marL="215900" indent="-215900" eaLnBrk="1" hangingPunct="1">
              <a:lnSpc>
                <a:spcPct val="93000"/>
              </a:lnSpc>
              <a:spcBef>
                <a:spcPts val="450"/>
              </a:spcBef>
              <a:buSzPct val="45000"/>
              <a:buFont typeface="Wingdings" panose="05000000000000000000" pitchFamily="2" charset="2"/>
              <a:buNone/>
              <a:tabLst>
                <a:tab pos="723900" algn="l"/>
                <a:tab pos="1447800" algn="l"/>
                <a:tab pos="2171700" algn="l"/>
                <a:tab pos="2895600" algn="l"/>
                <a:tab pos="3619500" algn="l"/>
                <a:tab pos="4343400" algn="l"/>
                <a:tab pos="5067300" algn="l"/>
              </a:tabLst>
            </a:pPr>
            <a:r>
              <a:rPr lang="en-US" altLang="nl-NL" sz="1400">
                <a:latin typeface="Arial" panose="020B0604020202020204" pitchFamily="34" charset="0"/>
              </a:rPr>
              <a:t>Wonen is een breed domein. Onder wonen valt bijvoorbeeld de zelfverzorging, huishoudelijke werkzaamheden, het bereiden van maaltijden, boodschappen doen en taken die iemand heeft binnen het gezin.</a:t>
            </a:r>
          </a:p>
        </p:txBody>
      </p:sp>
    </p:spTree>
    <p:extLst>
      <p:ext uri="{BB962C8B-B14F-4D97-AF65-F5344CB8AC3E}">
        <p14:creationId xmlns:p14="http://schemas.microsoft.com/office/powerpoint/2010/main" val="55715938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jdelijke aanduiding voor dia-afbeelding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555" name="Tijdelijke aanduiding voor notiti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nl-NL" altLang="nl-NL"/>
          </a:p>
        </p:txBody>
      </p:sp>
      <p:sp>
        <p:nvSpPr>
          <p:cNvPr id="23556" name="Tijdelijke aanduiding voor dianumm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itchFamily="34" charset="0"/>
              </a:defRPr>
            </a:lvl1pPr>
            <a:lvl2pPr marL="742950" indent="-285750">
              <a:spcBef>
                <a:spcPct val="30000"/>
              </a:spcBef>
              <a:defRPr sz="1200">
                <a:solidFill>
                  <a:schemeClr val="tx1"/>
                </a:solidFill>
                <a:latin typeface="Calibri" pitchFamily="34" charset="0"/>
              </a:defRPr>
            </a:lvl2pPr>
            <a:lvl3pPr marL="1143000" indent="-228600">
              <a:spcBef>
                <a:spcPct val="30000"/>
              </a:spcBef>
              <a:defRPr sz="1200">
                <a:solidFill>
                  <a:schemeClr val="tx1"/>
                </a:solidFill>
                <a:latin typeface="Calibri" pitchFamily="34" charset="0"/>
              </a:defRPr>
            </a:lvl3pPr>
            <a:lvl4pPr marL="1600200" indent="-228600">
              <a:spcBef>
                <a:spcPct val="30000"/>
              </a:spcBef>
              <a:defRPr sz="1200">
                <a:solidFill>
                  <a:schemeClr val="tx1"/>
                </a:solidFill>
                <a:latin typeface="Calibri" pitchFamily="34" charset="0"/>
              </a:defRPr>
            </a:lvl4pPr>
            <a:lvl5pPr marL="2057400" indent="-22860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a:spcBef>
                <a:spcPct val="0"/>
              </a:spcBef>
            </a:pPr>
            <a:fld id="{6EDDC920-5DE0-4013-AD35-1B4BD35F0372}" type="slidenum">
              <a:rPr lang="nl-NL" altLang="nl-NL">
                <a:latin typeface="Arial" charset="0"/>
              </a:rPr>
              <a:pPr>
                <a:spcBef>
                  <a:spcPct val="0"/>
                </a:spcBef>
              </a:pPr>
              <a:t>3</a:t>
            </a:fld>
            <a:endParaRPr lang="nl-NL" altLang="nl-NL">
              <a:latin typeface="Arial"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194" name="Rectangle 6">
            <a:extLst>
              <a:ext uri="{FF2B5EF4-FFF2-40B4-BE49-F238E27FC236}">
                <a16:creationId xmlns:a16="http://schemas.microsoft.com/office/drawing/2014/main" xmlns="" id="{D2F2C3F5-52E4-4CA5-9A32-EBAD6791DC8E}"/>
              </a:ext>
            </a:extLst>
          </p:cNvPr>
          <p:cNvSpPr>
            <a:spLocks noGrp="1" noChangeArrowheads="1"/>
          </p:cNvSpPr>
          <p:nvPr>
            <p:ph type="sldNum" sz="quarter"/>
          </p:nvPr>
        </p:nvSpPr>
        <p:spPr>
          <a:noFill/>
        </p:spPr>
        <p:txBody>
          <a:bodyPr/>
          <a:lstStyle>
            <a:lvl1pPr eaLnBrk="0">
              <a:spcBef>
                <a:spcPct val="30000"/>
              </a:spcBef>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1pPr>
            <a:lvl2pPr marL="742950" indent="-285750" eaLnBrk="0">
              <a:spcBef>
                <a:spcPct val="30000"/>
              </a:spcBef>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2pPr>
            <a:lvl3pPr marL="1143000" indent="-228600" eaLnBrk="0">
              <a:spcBef>
                <a:spcPct val="30000"/>
              </a:spcBef>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3pPr>
            <a:lvl4pPr marL="1600200" indent="-228600" eaLnBrk="0">
              <a:spcBef>
                <a:spcPct val="30000"/>
              </a:spcBef>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4pPr>
            <a:lvl5pPr marL="2057400" indent="-228600" eaLnBrk="0">
              <a:spcBef>
                <a:spcPct val="30000"/>
              </a:spcBef>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9pPr>
          </a:lstStyle>
          <a:p>
            <a:pPr eaLnBrk="1">
              <a:spcBef>
                <a:spcPct val="0"/>
              </a:spcBef>
              <a:buSzPct val="45000"/>
              <a:buFont typeface="Wingdings" panose="05000000000000000000" pitchFamily="2" charset="2"/>
              <a:buNone/>
            </a:pPr>
            <a:fld id="{5CD6960B-031B-4239-967A-04A77D431AEA}" type="slidenum">
              <a:rPr lang="nl-NL" altLang="nl-NL" sz="1400"/>
              <a:pPr eaLnBrk="1">
                <a:spcBef>
                  <a:spcPct val="0"/>
                </a:spcBef>
                <a:buSzPct val="45000"/>
                <a:buFont typeface="Wingdings" panose="05000000000000000000" pitchFamily="2" charset="2"/>
                <a:buNone/>
              </a:pPr>
              <a:t>21</a:t>
            </a:fld>
            <a:endParaRPr lang="nl-NL" altLang="nl-NL" sz="1400"/>
          </a:p>
        </p:txBody>
      </p:sp>
      <p:sp>
        <p:nvSpPr>
          <p:cNvPr id="8195" name="Text Box 1">
            <a:extLst>
              <a:ext uri="{FF2B5EF4-FFF2-40B4-BE49-F238E27FC236}">
                <a16:creationId xmlns:a16="http://schemas.microsoft.com/office/drawing/2014/main" xmlns="" id="{A82881BA-2BA2-4A40-91A8-553E4F875C33}"/>
              </a:ext>
            </a:extLst>
          </p:cNvPr>
          <p:cNvSpPr txBox="1">
            <a:spLocks noChangeArrowheads="1"/>
          </p:cNvSpPr>
          <p:nvPr/>
        </p:nvSpPr>
        <p:spPr bwMode="auto">
          <a:xfrm>
            <a:off x="4283075" y="10156825"/>
            <a:ext cx="3276600" cy="5349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b"/>
          <a:lstStyle>
            <a:lvl1pPr eaLnBrk="0">
              <a:spcBef>
                <a:spcPct val="30000"/>
              </a:spcBef>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1pPr>
            <a:lvl2pPr marL="742950" indent="-285750" eaLnBrk="0">
              <a:spcBef>
                <a:spcPct val="30000"/>
              </a:spcBef>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2pPr>
            <a:lvl3pPr marL="1143000" indent="-228600" eaLnBrk="0">
              <a:spcBef>
                <a:spcPct val="30000"/>
              </a:spcBef>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3pPr>
            <a:lvl4pPr marL="1600200" indent="-228600" eaLnBrk="0">
              <a:spcBef>
                <a:spcPct val="30000"/>
              </a:spcBef>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4pPr>
            <a:lvl5pPr marL="2057400" indent="-228600" eaLnBrk="0">
              <a:spcBef>
                <a:spcPct val="30000"/>
              </a:spcBef>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9pPr>
          </a:lstStyle>
          <a:p>
            <a:pPr algn="r" eaLnBrk="1" hangingPunct="1">
              <a:spcBef>
                <a:spcPct val="0"/>
              </a:spcBef>
              <a:buSzPct val="45000"/>
              <a:buFont typeface="Wingdings" panose="05000000000000000000" pitchFamily="2" charset="2"/>
              <a:buNone/>
            </a:pPr>
            <a:fld id="{589B1EB0-10FB-4ECC-AFE4-6F6239DB65E7}" type="slidenum">
              <a:rPr lang="nl-NL" altLang="nl-NL">
                <a:latin typeface="Arial" panose="020B0604020202020204" pitchFamily="34" charset="0"/>
              </a:rPr>
              <a:pPr algn="r" eaLnBrk="1" hangingPunct="1">
                <a:spcBef>
                  <a:spcPct val="0"/>
                </a:spcBef>
                <a:buSzPct val="45000"/>
                <a:buFont typeface="Wingdings" panose="05000000000000000000" pitchFamily="2" charset="2"/>
                <a:buNone/>
              </a:pPr>
              <a:t>21</a:t>
            </a:fld>
            <a:endParaRPr lang="nl-NL" altLang="nl-NL">
              <a:latin typeface="Arial" panose="020B0604020202020204" pitchFamily="34" charset="0"/>
            </a:endParaRPr>
          </a:p>
        </p:txBody>
      </p:sp>
      <p:sp>
        <p:nvSpPr>
          <p:cNvPr id="8196" name="Text Box 2">
            <a:extLst>
              <a:ext uri="{FF2B5EF4-FFF2-40B4-BE49-F238E27FC236}">
                <a16:creationId xmlns:a16="http://schemas.microsoft.com/office/drawing/2014/main" xmlns="" id="{069F3D17-6717-4309-8F79-BEC7E4F9D3C3}"/>
              </a:ext>
            </a:extLst>
          </p:cNvPr>
          <p:cNvSpPr txBox="1">
            <a:spLocks noChangeArrowheads="1"/>
          </p:cNvSpPr>
          <p:nvPr/>
        </p:nvSpPr>
        <p:spPr bwMode="auto">
          <a:xfrm>
            <a:off x="1260475" y="801688"/>
            <a:ext cx="5040313" cy="4010025"/>
          </a:xfrm>
          <a:prstGeom prst="rect">
            <a:avLst/>
          </a:prstGeom>
          <a:solidFill>
            <a:srgbClr val="FFFFFF"/>
          </a:solid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eaLnBrk="0">
              <a:spcBef>
                <a:spcPct val="30000"/>
              </a:spcBef>
              <a:buSzPct val="100000"/>
              <a:buFont typeface="Times New Roman" panose="02020603050405020304" pitchFamily="18" charset="0"/>
              <a:defRPr sz="1200">
                <a:solidFill>
                  <a:srgbClr val="000000"/>
                </a:solidFill>
                <a:latin typeface="Times New Roman" panose="02020603050405020304" pitchFamily="18" charset="0"/>
              </a:defRPr>
            </a:lvl1pPr>
            <a:lvl2pPr marL="742950" indent="-285750" eaLnBrk="0">
              <a:spcBef>
                <a:spcPct val="30000"/>
              </a:spcBef>
              <a:buSzPct val="100000"/>
              <a:buFont typeface="Times New Roman" panose="02020603050405020304" pitchFamily="18" charset="0"/>
              <a:defRPr sz="1200">
                <a:solidFill>
                  <a:srgbClr val="000000"/>
                </a:solidFill>
                <a:latin typeface="Times New Roman" panose="02020603050405020304" pitchFamily="18" charset="0"/>
              </a:defRPr>
            </a:lvl2pPr>
            <a:lvl3pPr marL="1143000" indent="-228600" eaLnBrk="0">
              <a:spcBef>
                <a:spcPct val="30000"/>
              </a:spcBef>
              <a:buSzPct val="100000"/>
              <a:buFont typeface="Times New Roman" panose="02020603050405020304" pitchFamily="18" charset="0"/>
              <a:defRPr sz="1200">
                <a:solidFill>
                  <a:srgbClr val="000000"/>
                </a:solidFill>
                <a:latin typeface="Times New Roman" panose="02020603050405020304" pitchFamily="18" charset="0"/>
              </a:defRPr>
            </a:lvl3pPr>
            <a:lvl4pPr marL="1600200" indent="-228600" eaLnBrk="0">
              <a:spcBef>
                <a:spcPct val="30000"/>
              </a:spcBef>
              <a:buSzPct val="100000"/>
              <a:buFont typeface="Times New Roman" panose="02020603050405020304" pitchFamily="18" charset="0"/>
              <a:defRPr sz="1200">
                <a:solidFill>
                  <a:srgbClr val="000000"/>
                </a:solidFill>
                <a:latin typeface="Times New Roman" panose="02020603050405020304" pitchFamily="18" charset="0"/>
              </a:defRPr>
            </a:lvl4pPr>
            <a:lvl5pPr marL="2057400" indent="-228600" eaLnBrk="0">
              <a:spcBef>
                <a:spcPct val="30000"/>
              </a:spcBef>
              <a:buSzPct val="100000"/>
              <a:buFont typeface="Times New Roman" panose="02020603050405020304" pitchFamily="18" charset="0"/>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9pPr>
          </a:lstStyle>
          <a:p>
            <a:pPr eaLnBrk="1">
              <a:spcBef>
                <a:spcPct val="0"/>
              </a:spcBef>
              <a:buSzPct val="45000"/>
              <a:buFont typeface="Wingdings" panose="05000000000000000000" pitchFamily="2" charset="2"/>
              <a:buNone/>
            </a:pPr>
            <a:endParaRPr lang="nl-NL" altLang="nl-NL" sz="1800">
              <a:solidFill>
                <a:schemeClr val="tx1"/>
              </a:solidFill>
              <a:latin typeface="Arial" panose="020B0604020202020204" pitchFamily="34" charset="0"/>
            </a:endParaRPr>
          </a:p>
        </p:txBody>
      </p:sp>
      <p:sp>
        <p:nvSpPr>
          <p:cNvPr id="8197" name="Text Box 3">
            <a:extLst>
              <a:ext uri="{FF2B5EF4-FFF2-40B4-BE49-F238E27FC236}">
                <a16:creationId xmlns:a16="http://schemas.microsoft.com/office/drawing/2014/main" xmlns="" id="{B4A0E17B-CCA0-4827-99F3-ACD8677EA568}"/>
              </a:ext>
            </a:extLst>
          </p:cNvPr>
          <p:cNvSpPr>
            <a:spLocks noGrp="1" noChangeArrowheads="1"/>
          </p:cNvSpPr>
          <p:nvPr>
            <p:ph type="body"/>
          </p:nvPr>
        </p:nvSpPr>
        <p:spPr>
          <a:xfrm>
            <a:off x="1008063" y="5078413"/>
            <a:ext cx="5543550" cy="4811712"/>
          </a:xfrm>
          <a:noFill/>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marL="215900" indent="-215900" eaLnBrk="1" hangingPunct="1">
              <a:lnSpc>
                <a:spcPct val="93000"/>
              </a:lnSpc>
              <a:spcBef>
                <a:spcPts val="450"/>
              </a:spcBef>
              <a:buSzPct val="45000"/>
              <a:buFont typeface="Wingdings" panose="05000000000000000000" pitchFamily="2" charset="2"/>
              <a:buNone/>
              <a:tabLst>
                <a:tab pos="723900" algn="l"/>
                <a:tab pos="1447800" algn="l"/>
                <a:tab pos="2171700" algn="l"/>
                <a:tab pos="2895600" algn="l"/>
                <a:tab pos="3619500" algn="l"/>
                <a:tab pos="4343400" algn="l"/>
                <a:tab pos="5067300" algn="l"/>
              </a:tabLst>
            </a:pPr>
            <a:r>
              <a:rPr lang="en-US" altLang="nl-NL" sz="1400">
                <a:latin typeface="Arial" panose="020B0604020202020204" pitchFamily="34" charset="0"/>
              </a:rPr>
              <a:t>Het doel en de domeinen van de ergotherapie bij Parkinson zijn hetzelfde als bij andere ziektebeelden. Ergotherapie richt zich op het dagelijks handelen van mensen. Met het dagelijks handelen worden alle activiteiten bedoeld, die iemand op een dag of soms ook ‘s nachts doet of wil doen. Enkele voorbeelden van activiteiten zijn, aankleden, eten koken, stofzuigen, schrijven, tuinieren en slapen. Er wordt gekeken naar de mogelijkheden en beperkingen die iemand ondervindt. </a:t>
            </a:r>
            <a:r>
              <a:rPr lang="en-US" altLang="nl-NL" sz="1400">
                <a:solidFill>
                  <a:srgbClr val="FF0000"/>
                </a:solidFill>
                <a:latin typeface="Arial" panose="020B0604020202020204" pitchFamily="34" charset="0"/>
              </a:rPr>
              <a:t>Samen met de client wordt gewerkt aan het oplossen, verminderen en voorkomen </a:t>
            </a:r>
            <a:r>
              <a:rPr lang="en-US" altLang="nl-NL" sz="1400">
                <a:latin typeface="Arial" panose="020B0604020202020204" pitchFamily="34" charset="0"/>
              </a:rPr>
              <a:t>van beperkingen in het handelen in de domeinen wonen, werken of vrije tijd. </a:t>
            </a:r>
          </a:p>
          <a:p>
            <a:pPr marL="215900" indent="-215900" eaLnBrk="1" hangingPunct="1">
              <a:lnSpc>
                <a:spcPct val="93000"/>
              </a:lnSpc>
              <a:spcBef>
                <a:spcPts val="450"/>
              </a:spcBef>
              <a:buSzPct val="45000"/>
              <a:buFont typeface="Wingdings" panose="05000000000000000000" pitchFamily="2" charset="2"/>
              <a:buNone/>
              <a:tabLst>
                <a:tab pos="723900" algn="l"/>
                <a:tab pos="1447800" algn="l"/>
                <a:tab pos="2171700" algn="l"/>
                <a:tab pos="2895600" algn="l"/>
                <a:tab pos="3619500" algn="l"/>
                <a:tab pos="4343400" algn="l"/>
                <a:tab pos="5067300" algn="l"/>
              </a:tabLst>
            </a:pPr>
            <a:r>
              <a:rPr lang="en-US" altLang="nl-NL" sz="1400">
                <a:latin typeface="Arial" panose="020B0604020202020204" pitchFamily="34" charset="0"/>
              </a:rPr>
              <a:t>Met het werken wordt zowel betaald werk als vrijwilligerswerk bedoeld. Vrije tijd staat voor ontspanning en hobby’s.</a:t>
            </a:r>
          </a:p>
          <a:p>
            <a:pPr marL="215900" indent="-215900" eaLnBrk="1" hangingPunct="1">
              <a:lnSpc>
                <a:spcPct val="93000"/>
              </a:lnSpc>
              <a:spcBef>
                <a:spcPts val="450"/>
              </a:spcBef>
              <a:buSzPct val="45000"/>
              <a:buFont typeface="Wingdings" panose="05000000000000000000" pitchFamily="2" charset="2"/>
              <a:buNone/>
              <a:tabLst>
                <a:tab pos="723900" algn="l"/>
                <a:tab pos="1447800" algn="l"/>
                <a:tab pos="2171700" algn="l"/>
                <a:tab pos="2895600" algn="l"/>
                <a:tab pos="3619500" algn="l"/>
                <a:tab pos="4343400" algn="l"/>
                <a:tab pos="5067300" algn="l"/>
              </a:tabLst>
            </a:pPr>
            <a:r>
              <a:rPr lang="en-US" altLang="nl-NL" sz="1400">
                <a:latin typeface="Arial" panose="020B0604020202020204" pitchFamily="34" charset="0"/>
              </a:rPr>
              <a:t>Wonen is een breed domein. Onder wonen valt bijvoorbeeld de zelfverzorging, huishoudelijke werkzaamheden, het bereiden van maaltijden, boodschappen doen en taken die iemand heeft binnen het gezin.</a:t>
            </a:r>
          </a:p>
        </p:txBody>
      </p:sp>
    </p:spTree>
    <p:extLst>
      <p:ext uri="{BB962C8B-B14F-4D97-AF65-F5344CB8AC3E}">
        <p14:creationId xmlns:p14="http://schemas.microsoft.com/office/powerpoint/2010/main" val="35359451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194" name="Rectangle 6">
            <a:extLst>
              <a:ext uri="{FF2B5EF4-FFF2-40B4-BE49-F238E27FC236}">
                <a16:creationId xmlns:a16="http://schemas.microsoft.com/office/drawing/2014/main" xmlns="" id="{D2F2C3F5-52E4-4CA5-9A32-EBAD6791DC8E}"/>
              </a:ext>
            </a:extLst>
          </p:cNvPr>
          <p:cNvSpPr>
            <a:spLocks noGrp="1" noChangeArrowheads="1"/>
          </p:cNvSpPr>
          <p:nvPr>
            <p:ph type="sldNum" sz="quarter"/>
          </p:nvPr>
        </p:nvSpPr>
        <p:spPr>
          <a:noFill/>
        </p:spPr>
        <p:txBody>
          <a:bodyPr/>
          <a:lstStyle>
            <a:lvl1pPr eaLnBrk="0">
              <a:spcBef>
                <a:spcPct val="30000"/>
              </a:spcBef>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1pPr>
            <a:lvl2pPr marL="742950" indent="-285750" eaLnBrk="0">
              <a:spcBef>
                <a:spcPct val="30000"/>
              </a:spcBef>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2pPr>
            <a:lvl3pPr marL="1143000" indent="-228600" eaLnBrk="0">
              <a:spcBef>
                <a:spcPct val="30000"/>
              </a:spcBef>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3pPr>
            <a:lvl4pPr marL="1600200" indent="-228600" eaLnBrk="0">
              <a:spcBef>
                <a:spcPct val="30000"/>
              </a:spcBef>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4pPr>
            <a:lvl5pPr marL="2057400" indent="-228600" eaLnBrk="0">
              <a:spcBef>
                <a:spcPct val="30000"/>
              </a:spcBef>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9pPr>
          </a:lstStyle>
          <a:p>
            <a:pPr eaLnBrk="1">
              <a:spcBef>
                <a:spcPct val="0"/>
              </a:spcBef>
              <a:buSzPct val="45000"/>
              <a:buFont typeface="Wingdings" panose="05000000000000000000" pitchFamily="2" charset="2"/>
              <a:buNone/>
            </a:pPr>
            <a:fld id="{5CD6960B-031B-4239-967A-04A77D431AEA}" type="slidenum">
              <a:rPr lang="nl-NL" altLang="nl-NL" sz="1400"/>
              <a:pPr eaLnBrk="1">
                <a:spcBef>
                  <a:spcPct val="0"/>
                </a:spcBef>
                <a:buSzPct val="45000"/>
                <a:buFont typeface="Wingdings" panose="05000000000000000000" pitchFamily="2" charset="2"/>
                <a:buNone/>
              </a:pPr>
              <a:t>22</a:t>
            </a:fld>
            <a:endParaRPr lang="nl-NL" altLang="nl-NL" sz="1400"/>
          </a:p>
        </p:txBody>
      </p:sp>
      <p:sp>
        <p:nvSpPr>
          <p:cNvPr id="8195" name="Text Box 1">
            <a:extLst>
              <a:ext uri="{FF2B5EF4-FFF2-40B4-BE49-F238E27FC236}">
                <a16:creationId xmlns:a16="http://schemas.microsoft.com/office/drawing/2014/main" xmlns="" id="{A82881BA-2BA2-4A40-91A8-553E4F875C33}"/>
              </a:ext>
            </a:extLst>
          </p:cNvPr>
          <p:cNvSpPr txBox="1">
            <a:spLocks noChangeArrowheads="1"/>
          </p:cNvSpPr>
          <p:nvPr/>
        </p:nvSpPr>
        <p:spPr bwMode="auto">
          <a:xfrm>
            <a:off x="4283075" y="10156825"/>
            <a:ext cx="3276600" cy="5349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b"/>
          <a:lstStyle>
            <a:lvl1pPr eaLnBrk="0">
              <a:spcBef>
                <a:spcPct val="30000"/>
              </a:spcBef>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1pPr>
            <a:lvl2pPr marL="742950" indent="-285750" eaLnBrk="0">
              <a:spcBef>
                <a:spcPct val="30000"/>
              </a:spcBef>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2pPr>
            <a:lvl3pPr marL="1143000" indent="-228600" eaLnBrk="0">
              <a:spcBef>
                <a:spcPct val="30000"/>
              </a:spcBef>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3pPr>
            <a:lvl4pPr marL="1600200" indent="-228600" eaLnBrk="0">
              <a:spcBef>
                <a:spcPct val="30000"/>
              </a:spcBef>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4pPr>
            <a:lvl5pPr marL="2057400" indent="-228600" eaLnBrk="0">
              <a:spcBef>
                <a:spcPct val="30000"/>
              </a:spcBef>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9pPr>
          </a:lstStyle>
          <a:p>
            <a:pPr algn="r" eaLnBrk="1" hangingPunct="1">
              <a:spcBef>
                <a:spcPct val="0"/>
              </a:spcBef>
              <a:buSzPct val="45000"/>
              <a:buFont typeface="Wingdings" panose="05000000000000000000" pitchFamily="2" charset="2"/>
              <a:buNone/>
            </a:pPr>
            <a:fld id="{589B1EB0-10FB-4ECC-AFE4-6F6239DB65E7}" type="slidenum">
              <a:rPr lang="nl-NL" altLang="nl-NL">
                <a:latin typeface="Arial" panose="020B0604020202020204" pitchFamily="34" charset="0"/>
              </a:rPr>
              <a:pPr algn="r" eaLnBrk="1" hangingPunct="1">
                <a:spcBef>
                  <a:spcPct val="0"/>
                </a:spcBef>
                <a:buSzPct val="45000"/>
                <a:buFont typeface="Wingdings" panose="05000000000000000000" pitchFamily="2" charset="2"/>
                <a:buNone/>
              </a:pPr>
              <a:t>22</a:t>
            </a:fld>
            <a:endParaRPr lang="nl-NL" altLang="nl-NL">
              <a:latin typeface="Arial" panose="020B0604020202020204" pitchFamily="34" charset="0"/>
            </a:endParaRPr>
          </a:p>
        </p:txBody>
      </p:sp>
      <p:sp>
        <p:nvSpPr>
          <p:cNvPr id="8196" name="Text Box 2">
            <a:extLst>
              <a:ext uri="{FF2B5EF4-FFF2-40B4-BE49-F238E27FC236}">
                <a16:creationId xmlns:a16="http://schemas.microsoft.com/office/drawing/2014/main" xmlns="" id="{069F3D17-6717-4309-8F79-BEC7E4F9D3C3}"/>
              </a:ext>
            </a:extLst>
          </p:cNvPr>
          <p:cNvSpPr txBox="1">
            <a:spLocks noChangeArrowheads="1"/>
          </p:cNvSpPr>
          <p:nvPr/>
        </p:nvSpPr>
        <p:spPr bwMode="auto">
          <a:xfrm>
            <a:off x="1260475" y="801688"/>
            <a:ext cx="5040313" cy="4010025"/>
          </a:xfrm>
          <a:prstGeom prst="rect">
            <a:avLst/>
          </a:prstGeom>
          <a:solidFill>
            <a:srgbClr val="FFFFFF"/>
          </a:solid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eaLnBrk="0">
              <a:spcBef>
                <a:spcPct val="30000"/>
              </a:spcBef>
              <a:buSzPct val="100000"/>
              <a:buFont typeface="Times New Roman" panose="02020603050405020304" pitchFamily="18" charset="0"/>
              <a:defRPr sz="1200">
                <a:solidFill>
                  <a:srgbClr val="000000"/>
                </a:solidFill>
                <a:latin typeface="Times New Roman" panose="02020603050405020304" pitchFamily="18" charset="0"/>
              </a:defRPr>
            </a:lvl1pPr>
            <a:lvl2pPr marL="742950" indent="-285750" eaLnBrk="0">
              <a:spcBef>
                <a:spcPct val="30000"/>
              </a:spcBef>
              <a:buSzPct val="100000"/>
              <a:buFont typeface="Times New Roman" panose="02020603050405020304" pitchFamily="18" charset="0"/>
              <a:defRPr sz="1200">
                <a:solidFill>
                  <a:srgbClr val="000000"/>
                </a:solidFill>
                <a:latin typeface="Times New Roman" panose="02020603050405020304" pitchFamily="18" charset="0"/>
              </a:defRPr>
            </a:lvl2pPr>
            <a:lvl3pPr marL="1143000" indent="-228600" eaLnBrk="0">
              <a:spcBef>
                <a:spcPct val="30000"/>
              </a:spcBef>
              <a:buSzPct val="100000"/>
              <a:buFont typeface="Times New Roman" panose="02020603050405020304" pitchFamily="18" charset="0"/>
              <a:defRPr sz="1200">
                <a:solidFill>
                  <a:srgbClr val="000000"/>
                </a:solidFill>
                <a:latin typeface="Times New Roman" panose="02020603050405020304" pitchFamily="18" charset="0"/>
              </a:defRPr>
            </a:lvl3pPr>
            <a:lvl4pPr marL="1600200" indent="-228600" eaLnBrk="0">
              <a:spcBef>
                <a:spcPct val="30000"/>
              </a:spcBef>
              <a:buSzPct val="100000"/>
              <a:buFont typeface="Times New Roman" panose="02020603050405020304" pitchFamily="18" charset="0"/>
              <a:defRPr sz="1200">
                <a:solidFill>
                  <a:srgbClr val="000000"/>
                </a:solidFill>
                <a:latin typeface="Times New Roman" panose="02020603050405020304" pitchFamily="18" charset="0"/>
              </a:defRPr>
            </a:lvl4pPr>
            <a:lvl5pPr marL="2057400" indent="-228600" eaLnBrk="0">
              <a:spcBef>
                <a:spcPct val="30000"/>
              </a:spcBef>
              <a:buSzPct val="100000"/>
              <a:buFont typeface="Times New Roman" panose="02020603050405020304" pitchFamily="18" charset="0"/>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9pPr>
          </a:lstStyle>
          <a:p>
            <a:pPr eaLnBrk="1">
              <a:spcBef>
                <a:spcPct val="0"/>
              </a:spcBef>
              <a:buSzPct val="45000"/>
              <a:buFont typeface="Wingdings" panose="05000000000000000000" pitchFamily="2" charset="2"/>
              <a:buNone/>
            </a:pPr>
            <a:endParaRPr lang="nl-NL" altLang="nl-NL" sz="1800">
              <a:solidFill>
                <a:schemeClr val="tx1"/>
              </a:solidFill>
              <a:latin typeface="Arial" panose="020B0604020202020204" pitchFamily="34" charset="0"/>
            </a:endParaRPr>
          </a:p>
        </p:txBody>
      </p:sp>
      <p:sp>
        <p:nvSpPr>
          <p:cNvPr id="8197" name="Text Box 3">
            <a:extLst>
              <a:ext uri="{FF2B5EF4-FFF2-40B4-BE49-F238E27FC236}">
                <a16:creationId xmlns:a16="http://schemas.microsoft.com/office/drawing/2014/main" xmlns="" id="{B4A0E17B-CCA0-4827-99F3-ACD8677EA568}"/>
              </a:ext>
            </a:extLst>
          </p:cNvPr>
          <p:cNvSpPr>
            <a:spLocks noGrp="1" noChangeArrowheads="1"/>
          </p:cNvSpPr>
          <p:nvPr>
            <p:ph type="body"/>
          </p:nvPr>
        </p:nvSpPr>
        <p:spPr>
          <a:xfrm>
            <a:off x="1008063" y="5078413"/>
            <a:ext cx="5543550" cy="4811712"/>
          </a:xfrm>
          <a:noFill/>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marL="215900" indent="-215900" eaLnBrk="1" hangingPunct="1">
              <a:lnSpc>
                <a:spcPct val="93000"/>
              </a:lnSpc>
              <a:spcBef>
                <a:spcPts val="450"/>
              </a:spcBef>
              <a:buSzPct val="45000"/>
              <a:buFont typeface="Wingdings" panose="05000000000000000000" pitchFamily="2" charset="2"/>
              <a:buNone/>
              <a:tabLst>
                <a:tab pos="723900" algn="l"/>
                <a:tab pos="1447800" algn="l"/>
                <a:tab pos="2171700" algn="l"/>
                <a:tab pos="2895600" algn="l"/>
                <a:tab pos="3619500" algn="l"/>
                <a:tab pos="4343400" algn="l"/>
                <a:tab pos="5067300" algn="l"/>
              </a:tabLst>
            </a:pPr>
            <a:r>
              <a:rPr lang="en-US" altLang="nl-NL" sz="1400">
                <a:latin typeface="Arial" panose="020B0604020202020204" pitchFamily="34" charset="0"/>
              </a:rPr>
              <a:t>Het doel en de domeinen van de ergotherapie bij Parkinson zijn hetzelfde als bij andere ziektebeelden. Ergotherapie richt zich op het dagelijks handelen van mensen. Met het dagelijks handelen worden alle activiteiten bedoeld, die iemand op een dag of soms ook ‘s nachts doet of wil doen. Enkele voorbeelden van activiteiten zijn, aankleden, eten koken, stofzuigen, schrijven, tuinieren en slapen. Er wordt gekeken naar de mogelijkheden en beperkingen die iemand ondervindt. </a:t>
            </a:r>
            <a:r>
              <a:rPr lang="en-US" altLang="nl-NL" sz="1400">
                <a:solidFill>
                  <a:srgbClr val="FF0000"/>
                </a:solidFill>
                <a:latin typeface="Arial" panose="020B0604020202020204" pitchFamily="34" charset="0"/>
              </a:rPr>
              <a:t>Samen met de client wordt gewerkt aan het oplossen, verminderen en voorkomen </a:t>
            </a:r>
            <a:r>
              <a:rPr lang="en-US" altLang="nl-NL" sz="1400">
                <a:latin typeface="Arial" panose="020B0604020202020204" pitchFamily="34" charset="0"/>
              </a:rPr>
              <a:t>van beperkingen in het handelen in de domeinen wonen, werken of vrije tijd. </a:t>
            </a:r>
          </a:p>
          <a:p>
            <a:pPr marL="215900" indent="-215900" eaLnBrk="1" hangingPunct="1">
              <a:lnSpc>
                <a:spcPct val="93000"/>
              </a:lnSpc>
              <a:spcBef>
                <a:spcPts val="450"/>
              </a:spcBef>
              <a:buSzPct val="45000"/>
              <a:buFont typeface="Wingdings" panose="05000000000000000000" pitchFamily="2" charset="2"/>
              <a:buNone/>
              <a:tabLst>
                <a:tab pos="723900" algn="l"/>
                <a:tab pos="1447800" algn="l"/>
                <a:tab pos="2171700" algn="l"/>
                <a:tab pos="2895600" algn="l"/>
                <a:tab pos="3619500" algn="l"/>
                <a:tab pos="4343400" algn="l"/>
                <a:tab pos="5067300" algn="l"/>
              </a:tabLst>
            </a:pPr>
            <a:r>
              <a:rPr lang="en-US" altLang="nl-NL" sz="1400">
                <a:latin typeface="Arial" panose="020B0604020202020204" pitchFamily="34" charset="0"/>
              </a:rPr>
              <a:t>Met het werken wordt zowel betaald werk als vrijwilligerswerk bedoeld. Vrije tijd staat voor ontspanning en hobby’s.</a:t>
            </a:r>
          </a:p>
          <a:p>
            <a:pPr marL="215900" indent="-215900" eaLnBrk="1" hangingPunct="1">
              <a:lnSpc>
                <a:spcPct val="93000"/>
              </a:lnSpc>
              <a:spcBef>
                <a:spcPts val="450"/>
              </a:spcBef>
              <a:buSzPct val="45000"/>
              <a:buFont typeface="Wingdings" panose="05000000000000000000" pitchFamily="2" charset="2"/>
              <a:buNone/>
              <a:tabLst>
                <a:tab pos="723900" algn="l"/>
                <a:tab pos="1447800" algn="l"/>
                <a:tab pos="2171700" algn="l"/>
                <a:tab pos="2895600" algn="l"/>
                <a:tab pos="3619500" algn="l"/>
                <a:tab pos="4343400" algn="l"/>
                <a:tab pos="5067300" algn="l"/>
              </a:tabLst>
            </a:pPr>
            <a:r>
              <a:rPr lang="en-US" altLang="nl-NL" sz="1400">
                <a:latin typeface="Arial" panose="020B0604020202020204" pitchFamily="34" charset="0"/>
              </a:rPr>
              <a:t>Wonen is een breed domein. Onder wonen valt bijvoorbeeld de zelfverzorging, huishoudelijke werkzaamheden, het bereiden van maaltijden, boodschappen doen en taken die iemand heeft binnen het gezin.</a:t>
            </a:r>
          </a:p>
        </p:txBody>
      </p:sp>
    </p:spTree>
    <p:extLst>
      <p:ext uri="{BB962C8B-B14F-4D97-AF65-F5344CB8AC3E}">
        <p14:creationId xmlns:p14="http://schemas.microsoft.com/office/powerpoint/2010/main" val="152972126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194" name="Rectangle 6">
            <a:extLst>
              <a:ext uri="{FF2B5EF4-FFF2-40B4-BE49-F238E27FC236}">
                <a16:creationId xmlns:a16="http://schemas.microsoft.com/office/drawing/2014/main" xmlns="" id="{D2F2C3F5-52E4-4CA5-9A32-EBAD6791DC8E}"/>
              </a:ext>
            </a:extLst>
          </p:cNvPr>
          <p:cNvSpPr>
            <a:spLocks noGrp="1" noChangeArrowheads="1"/>
          </p:cNvSpPr>
          <p:nvPr>
            <p:ph type="sldNum" sz="quarter"/>
          </p:nvPr>
        </p:nvSpPr>
        <p:spPr>
          <a:noFill/>
        </p:spPr>
        <p:txBody>
          <a:bodyPr/>
          <a:lstStyle>
            <a:lvl1pPr eaLnBrk="0">
              <a:spcBef>
                <a:spcPct val="30000"/>
              </a:spcBef>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1pPr>
            <a:lvl2pPr marL="742950" indent="-285750" eaLnBrk="0">
              <a:spcBef>
                <a:spcPct val="30000"/>
              </a:spcBef>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2pPr>
            <a:lvl3pPr marL="1143000" indent="-228600" eaLnBrk="0">
              <a:spcBef>
                <a:spcPct val="30000"/>
              </a:spcBef>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3pPr>
            <a:lvl4pPr marL="1600200" indent="-228600" eaLnBrk="0">
              <a:spcBef>
                <a:spcPct val="30000"/>
              </a:spcBef>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4pPr>
            <a:lvl5pPr marL="2057400" indent="-228600" eaLnBrk="0">
              <a:spcBef>
                <a:spcPct val="30000"/>
              </a:spcBef>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9pPr>
          </a:lstStyle>
          <a:p>
            <a:pPr eaLnBrk="1">
              <a:spcBef>
                <a:spcPct val="0"/>
              </a:spcBef>
              <a:buSzPct val="45000"/>
              <a:buFont typeface="Wingdings" panose="05000000000000000000" pitchFamily="2" charset="2"/>
              <a:buNone/>
            </a:pPr>
            <a:fld id="{5CD6960B-031B-4239-967A-04A77D431AEA}" type="slidenum">
              <a:rPr lang="nl-NL" altLang="nl-NL" sz="1400"/>
              <a:pPr eaLnBrk="1">
                <a:spcBef>
                  <a:spcPct val="0"/>
                </a:spcBef>
                <a:buSzPct val="45000"/>
                <a:buFont typeface="Wingdings" panose="05000000000000000000" pitchFamily="2" charset="2"/>
                <a:buNone/>
              </a:pPr>
              <a:t>23</a:t>
            </a:fld>
            <a:endParaRPr lang="nl-NL" altLang="nl-NL" sz="1400"/>
          </a:p>
        </p:txBody>
      </p:sp>
      <p:sp>
        <p:nvSpPr>
          <p:cNvPr id="8195" name="Text Box 1">
            <a:extLst>
              <a:ext uri="{FF2B5EF4-FFF2-40B4-BE49-F238E27FC236}">
                <a16:creationId xmlns:a16="http://schemas.microsoft.com/office/drawing/2014/main" xmlns="" id="{A82881BA-2BA2-4A40-91A8-553E4F875C33}"/>
              </a:ext>
            </a:extLst>
          </p:cNvPr>
          <p:cNvSpPr txBox="1">
            <a:spLocks noChangeArrowheads="1"/>
          </p:cNvSpPr>
          <p:nvPr/>
        </p:nvSpPr>
        <p:spPr bwMode="auto">
          <a:xfrm>
            <a:off x="4283075" y="10156825"/>
            <a:ext cx="3276600" cy="5349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b"/>
          <a:lstStyle>
            <a:lvl1pPr eaLnBrk="0">
              <a:spcBef>
                <a:spcPct val="30000"/>
              </a:spcBef>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1pPr>
            <a:lvl2pPr marL="742950" indent="-285750" eaLnBrk="0">
              <a:spcBef>
                <a:spcPct val="30000"/>
              </a:spcBef>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2pPr>
            <a:lvl3pPr marL="1143000" indent="-228600" eaLnBrk="0">
              <a:spcBef>
                <a:spcPct val="30000"/>
              </a:spcBef>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3pPr>
            <a:lvl4pPr marL="1600200" indent="-228600" eaLnBrk="0">
              <a:spcBef>
                <a:spcPct val="30000"/>
              </a:spcBef>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4pPr>
            <a:lvl5pPr marL="2057400" indent="-228600" eaLnBrk="0">
              <a:spcBef>
                <a:spcPct val="30000"/>
              </a:spcBef>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9pPr>
          </a:lstStyle>
          <a:p>
            <a:pPr algn="r" eaLnBrk="1" hangingPunct="1">
              <a:spcBef>
                <a:spcPct val="0"/>
              </a:spcBef>
              <a:buSzPct val="45000"/>
              <a:buFont typeface="Wingdings" panose="05000000000000000000" pitchFamily="2" charset="2"/>
              <a:buNone/>
            </a:pPr>
            <a:fld id="{589B1EB0-10FB-4ECC-AFE4-6F6239DB65E7}" type="slidenum">
              <a:rPr lang="nl-NL" altLang="nl-NL">
                <a:latin typeface="Arial" panose="020B0604020202020204" pitchFamily="34" charset="0"/>
              </a:rPr>
              <a:pPr algn="r" eaLnBrk="1" hangingPunct="1">
                <a:spcBef>
                  <a:spcPct val="0"/>
                </a:spcBef>
                <a:buSzPct val="45000"/>
                <a:buFont typeface="Wingdings" panose="05000000000000000000" pitchFamily="2" charset="2"/>
                <a:buNone/>
              </a:pPr>
              <a:t>23</a:t>
            </a:fld>
            <a:endParaRPr lang="nl-NL" altLang="nl-NL">
              <a:latin typeface="Arial" panose="020B0604020202020204" pitchFamily="34" charset="0"/>
            </a:endParaRPr>
          </a:p>
        </p:txBody>
      </p:sp>
      <p:sp>
        <p:nvSpPr>
          <p:cNvPr id="8196" name="Text Box 2">
            <a:extLst>
              <a:ext uri="{FF2B5EF4-FFF2-40B4-BE49-F238E27FC236}">
                <a16:creationId xmlns:a16="http://schemas.microsoft.com/office/drawing/2014/main" xmlns="" id="{069F3D17-6717-4309-8F79-BEC7E4F9D3C3}"/>
              </a:ext>
            </a:extLst>
          </p:cNvPr>
          <p:cNvSpPr txBox="1">
            <a:spLocks noChangeArrowheads="1"/>
          </p:cNvSpPr>
          <p:nvPr/>
        </p:nvSpPr>
        <p:spPr bwMode="auto">
          <a:xfrm>
            <a:off x="1260475" y="801688"/>
            <a:ext cx="5040313" cy="4010025"/>
          </a:xfrm>
          <a:prstGeom prst="rect">
            <a:avLst/>
          </a:prstGeom>
          <a:solidFill>
            <a:srgbClr val="FFFFFF"/>
          </a:solid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eaLnBrk="0">
              <a:spcBef>
                <a:spcPct val="30000"/>
              </a:spcBef>
              <a:buSzPct val="100000"/>
              <a:buFont typeface="Times New Roman" panose="02020603050405020304" pitchFamily="18" charset="0"/>
              <a:defRPr sz="1200">
                <a:solidFill>
                  <a:srgbClr val="000000"/>
                </a:solidFill>
                <a:latin typeface="Times New Roman" panose="02020603050405020304" pitchFamily="18" charset="0"/>
              </a:defRPr>
            </a:lvl1pPr>
            <a:lvl2pPr marL="742950" indent="-285750" eaLnBrk="0">
              <a:spcBef>
                <a:spcPct val="30000"/>
              </a:spcBef>
              <a:buSzPct val="100000"/>
              <a:buFont typeface="Times New Roman" panose="02020603050405020304" pitchFamily="18" charset="0"/>
              <a:defRPr sz="1200">
                <a:solidFill>
                  <a:srgbClr val="000000"/>
                </a:solidFill>
                <a:latin typeface="Times New Roman" panose="02020603050405020304" pitchFamily="18" charset="0"/>
              </a:defRPr>
            </a:lvl2pPr>
            <a:lvl3pPr marL="1143000" indent="-228600" eaLnBrk="0">
              <a:spcBef>
                <a:spcPct val="30000"/>
              </a:spcBef>
              <a:buSzPct val="100000"/>
              <a:buFont typeface="Times New Roman" panose="02020603050405020304" pitchFamily="18" charset="0"/>
              <a:defRPr sz="1200">
                <a:solidFill>
                  <a:srgbClr val="000000"/>
                </a:solidFill>
                <a:latin typeface="Times New Roman" panose="02020603050405020304" pitchFamily="18" charset="0"/>
              </a:defRPr>
            </a:lvl3pPr>
            <a:lvl4pPr marL="1600200" indent="-228600" eaLnBrk="0">
              <a:spcBef>
                <a:spcPct val="30000"/>
              </a:spcBef>
              <a:buSzPct val="100000"/>
              <a:buFont typeface="Times New Roman" panose="02020603050405020304" pitchFamily="18" charset="0"/>
              <a:defRPr sz="1200">
                <a:solidFill>
                  <a:srgbClr val="000000"/>
                </a:solidFill>
                <a:latin typeface="Times New Roman" panose="02020603050405020304" pitchFamily="18" charset="0"/>
              </a:defRPr>
            </a:lvl4pPr>
            <a:lvl5pPr marL="2057400" indent="-228600" eaLnBrk="0">
              <a:spcBef>
                <a:spcPct val="30000"/>
              </a:spcBef>
              <a:buSzPct val="100000"/>
              <a:buFont typeface="Times New Roman" panose="02020603050405020304" pitchFamily="18" charset="0"/>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9pPr>
          </a:lstStyle>
          <a:p>
            <a:pPr eaLnBrk="1">
              <a:spcBef>
                <a:spcPct val="0"/>
              </a:spcBef>
              <a:buSzPct val="45000"/>
              <a:buFont typeface="Wingdings" panose="05000000000000000000" pitchFamily="2" charset="2"/>
              <a:buNone/>
            </a:pPr>
            <a:endParaRPr lang="nl-NL" altLang="nl-NL" sz="1800">
              <a:solidFill>
                <a:schemeClr val="tx1"/>
              </a:solidFill>
              <a:latin typeface="Arial" panose="020B0604020202020204" pitchFamily="34" charset="0"/>
            </a:endParaRPr>
          </a:p>
        </p:txBody>
      </p:sp>
      <p:sp>
        <p:nvSpPr>
          <p:cNvPr id="8197" name="Text Box 3">
            <a:extLst>
              <a:ext uri="{FF2B5EF4-FFF2-40B4-BE49-F238E27FC236}">
                <a16:creationId xmlns:a16="http://schemas.microsoft.com/office/drawing/2014/main" xmlns="" id="{B4A0E17B-CCA0-4827-99F3-ACD8677EA568}"/>
              </a:ext>
            </a:extLst>
          </p:cNvPr>
          <p:cNvSpPr>
            <a:spLocks noGrp="1" noChangeArrowheads="1"/>
          </p:cNvSpPr>
          <p:nvPr>
            <p:ph type="body"/>
          </p:nvPr>
        </p:nvSpPr>
        <p:spPr>
          <a:xfrm>
            <a:off x="1008063" y="5078413"/>
            <a:ext cx="5543550" cy="4811712"/>
          </a:xfrm>
          <a:noFill/>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marL="215900" indent="-215900" eaLnBrk="1" hangingPunct="1">
              <a:lnSpc>
                <a:spcPct val="93000"/>
              </a:lnSpc>
              <a:spcBef>
                <a:spcPts val="450"/>
              </a:spcBef>
              <a:buSzPct val="45000"/>
              <a:buFont typeface="Wingdings" panose="05000000000000000000" pitchFamily="2" charset="2"/>
              <a:buNone/>
              <a:tabLst>
                <a:tab pos="723900" algn="l"/>
                <a:tab pos="1447800" algn="l"/>
                <a:tab pos="2171700" algn="l"/>
                <a:tab pos="2895600" algn="l"/>
                <a:tab pos="3619500" algn="l"/>
                <a:tab pos="4343400" algn="l"/>
                <a:tab pos="5067300" algn="l"/>
              </a:tabLst>
            </a:pPr>
            <a:r>
              <a:rPr lang="en-US" altLang="nl-NL" sz="1400">
                <a:latin typeface="Arial" panose="020B0604020202020204" pitchFamily="34" charset="0"/>
              </a:rPr>
              <a:t>Het doel en de domeinen van de ergotherapie bij Parkinson zijn hetzelfde als bij andere ziektebeelden. Ergotherapie richt zich op het dagelijks handelen van mensen. Met het dagelijks handelen worden alle activiteiten bedoeld, die iemand op een dag of soms ook ‘s nachts doet of wil doen. Enkele voorbeelden van activiteiten zijn, aankleden, eten koken, stofzuigen, schrijven, tuinieren en slapen. Er wordt gekeken naar de mogelijkheden en beperkingen die iemand ondervindt. </a:t>
            </a:r>
            <a:r>
              <a:rPr lang="en-US" altLang="nl-NL" sz="1400">
                <a:solidFill>
                  <a:srgbClr val="FF0000"/>
                </a:solidFill>
                <a:latin typeface="Arial" panose="020B0604020202020204" pitchFamily="34" charset="0"/>
              </a:rPr>
              <a:t>Samen met de client wordt gewerkt aan het oplossen, verminderen en voorkomen </a:t>
            </a:r>
            <a:r>
              <a:rPr lang="en-US" altLang="nl-NL" sz="1400">
                <a:latin typeface="Arial" panose="020B0604020202020204" pitchFamily="34" charset="0"/>
              </a:rPr>
              <a:t>van beperkingen in het handelen in de domeinen wonen, werken of vrije tijd. </a:t>
            </a:r>
          </a:p>
          <a:p>
            <a:pPr marL="215900" indent="-215900" eaLnBrk="1" hangingPunct="1">
              <a:lnSpc>
                <a:spcPct val="93000"/>
              </a:lnSpc>
              <a:spcBef>
                <a:spcPts val="450"/>
              </a:spcBef>
              <a:buSzPct val="45000"/>
              <a:buFont typeface="Wingdings" panose="05000000000000000000" pitchFamily="2" charset="2"/>
              <a:buNone/>
              <a:tabLst>
                <a:tab pos="723900" algn="l"/>
                <a:tab pos="1447800" algn="l"/>
                <a:tab pos="2171700" algn="l"/>
                <a:tab pos="2895600" algn="l"/>
                <a:tab pos="3619500" algn="l"/>
                <a:tab pos="4343400" algn="l"/>
                <a:tab pos="5067300" algn="l"/>
              </a:tabLst>
            </a:pPr>
            <a:r>
              <a:rPr lang="en-US" altLang="nl-NL" sz="1400">
                <a:latin typeface="Arial" panose="020B0604020202020204" pitchFamily="34" charset="0"/>
              </a:rPr>
              <a:t>Met het werken wordt zowel betaald werk als vrijwilligerswerk bedoeld. Vrije tijd staat voor ontspanning en hobby’s.</a:t>
            </a:r>
          </a:p>
          <a:p>
            <a:pPr marL="215900" indent="-215900" eaLnBrk="1" hangingPunct="1">
              <a:lnSpc>
                <a:spcPct val="93000"/>
              </a:lnSpc>
              <a:spcBef>
                <a:spcPts val="450"/>
              </a:spcBef>
              <a:buSzPct val="45000"/>
              <a:buFont typeface="Wingdings" panose="05000000000000000000" pitchFamily="2" charset="2"/>
              <a:buNone/>
              <a:tabLst>
                <a:tab pos="723900" algn="l"/>
                <a:tab pos="1447800" algn="l"/>
                <a:tab pos="2171700" algn="l"/>
                <a:tab pos="2895600" algn="l"/>
                <a:tab pos="3619500" algn="l"/>
                <a:tab pos="4343400" algn="l"/>
                <a:tab pos="5067300" algn="l"/>
              </a:tabLst>
            </a:pPr>
            <a:r>
              <a:rPr lang="en-US" altLang="nl-NL" sz="1400">
                <a:latin typeface="Arial" panose="020B0604020202020204" pitchFamily="34" charset="0"/>
              </a:rPr>
              <a:t>Wonen is een breed domein. Onder wonen valt bijvoorbeeld de zelfverzorging, huishoudelijke werkzaamheden, het bereiden van maaltijden, boodschappen doen en taken die iemand heeft binnen het gezin.</a:t>
            </a:r>
          </a:p>
        </p:txBody>
      </p:sp>
    </p:spTree>
    <p:extLst>
      <p:ext uri="{BB962C8B-B14F-4D97-AF65-F5344CB8AC3E}">
        <p14:creationId xmlns:p14="http://schemas.microsoft.com/office/powerpoint/2010/main" val="246052281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194" name="Rectangle 6">
            <a:extLst>
              <a:ext uri="{FF2B5EF4-FFF2-40B4-BE49-F238E27FC236}">
                <a16:creationId xmlns:a16="http://schemas.microsoft.com/office/drawing/2014/main" xmlns="" id="{D2F2C3F5-52E4-4CA5-9A32-EBAD6791DC8E}"/>
              </a:ext>
            </a:extLst>
          </p:cNvPr>
          <p:cNvSpPr>
            <a:spLocks noGrp="1" noChangeArrowheads="1"/>
          </p:cNvSpPr>
          <p:nvPr>
            <p:ph type="sldNum" sz="quarter"/>
          </p:nvPr>
        </p:nvSpPr>
        <p:spPr>
          <a:noFill/>
        </p:spPr>
        <p:txBody>
          <a:bodyPr/>
          <a:lstStyle>
            <a:lvl1pPr eaLnBrk="0">
              <a:spcBef>
                <a:spcPct val="30000"/>
              </a:spcBef>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1pPr>
            <a:lvl2pPr marL="742950" indent="-285750" eaLnBrk="0">
              <a:spcBef>
                <a:spcPct val="30000"/>
              </a:spcBef>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2pPr>
            <a:lvl3pPr marL="1143000" indent="-228600" eaLnBrk="0">
              <a:spcBef>
                <a:spcPct val="30000"/>
              </a:spcBef>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3pPr>
            <a:lvl4pPr marL="1600200" indent="-228600" eaLnBrk="0">
              <a:spcBef>
                <a:spcPct val="30000"/>
              </a:spcBef>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4pPr>
            <a:lvl5pPr marL="2057400" indent="-228600" eaLnBrk="0">
              <a:spcBef>
                <a:spcPct val="30000"/>
              </a:spcBef>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9pPr>
          </a:lstStyle>
          <a:p>
            <a:pPr eaLnBrk="1">
              <a:spcBef>
                <a:spcPct val="0"/>
              </a:spcBef>
              <a:buSzPct val="45000"/>
              <a:buFont typeface="Wingdings" panose="05000000000000000000" pitchFamily="2" charset="2"/>
              <a:buNone/>
            </a:pPr>
            <a:fld id="{5CD6960B-031B-4239-967A-04A77D431AEA}" type="slidenum">
              <a:rPr lang="nl-NL" altLang="nl-NL" sz="1400"/>
              <a:pPr eaLnBrk="1">
                <a:spcBef>
                  <a:spcPct val="0"/>
                </a:spcBef>
                <a:buSzPct val="45000"/>
                <a:buFont typeface="Wingdings" panose="05000000000000000000" pitchFamily="2" charset="2"/>
                <a:buNone/>
              </a:pPr>
              <a:t>24</a:t>
            </a:fld>
            <a:endParaRPr lang="nl-NL" altLang="nl-NL" sz="1400"/>
          </a:p>
        </p:txBody>
      </p:sp>
      <p:sp>
        <p:nvSpPr>
          <p:cNvPr id="8195" name="Text Box 1">
            <a:extLst>
              <a:ext uri="{FF2B5EF4-FFF2-40B4-BE49-F238E27FC236}">
                <a16:creationId xmlns:a16="http://schemas.microsoft.com/office/drawing/2014/main" xmlns="" id="{A82881BA-2BA2-4A40-91A8-553E4F875C33}"/>
              </a:ext>
            </a:extLst>
          </p:cNvPr>
          <p:cNvSpPr txBox="1">
            <a:spLocks noChangeArrowheads="1"/>
          </p:cNvSpPr>
          <p:nvPr/>
        </p:nvSpPr>
        <p:spPr bwMode="auto">
          <a:xfrm>
            <a:off x="4283075" y="10156825"/>
            <a:ext cx="3276600" cy="5349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b"/>
          <a:lstStyle>
            <a:lvl1pPr eaLnBrk="0">
              <a:spcBef>
                <a:spcPct val="30000"/>
              </a:spcBef>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1pPr>
            <a:lvl2pPr marL="742950" indent="-285750" eaLnBrk="0">
              <a:spcBef>
                <a:spcPct val="30000"/>
              </a:spcBef>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2pPr>
            <a:lvl3pPr marL="1143000" indent="-228600" eaLnBrk="0">
              <a:spcBef>
                <a:spcPct val="30000"/>
              </a:spcBef>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3pPr>
            <a:lvl4pPr marL="1600200" indent="-228600" eaLnBrk="0">
              <a:spcBef>
                <a:spcPct val="30000"/>
              </a:spcBef>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4pPr>
            <a:lvl5pPr marL="2057400" indent="-228600" eaLnBrk="0">
              <a:spcBef>
                <a:spcPct val="30000"/>
              </a:spcBef>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9pPr>
          </a:lstStyle>
          <a:p>
            <a:pPr algn="r" eaLnBrk="1" hangingPunct="1">
              <a:spcBef>
                <a:spcPct val="0"/>
              </a:spcBef>
              <a:buSzPct val="45000"/>
              <a:buFont typeface="Wingdings" panose="05000000000000000000" pitchFamily="2" charset="2"/>
              <a:buNone/>
            </a:pPr>
            <a:fld id="{589B1EB0-10FB-4ECC-AFE4-6F6239DB65E7}" type="slidenum">
              <a:rPr lang="nl-NL" altLang="nl-NL">
                <a:latin typeface="Arial" panose="020B0604020202020204" pitchFamily="34" charset="0"/>
              </a:rPr>
              <a:pPr algn="r" eaLnBrk="1" hangingPunct="1">
                <a:spcBef>
                  <a:spcPct val="0"/>
                </a:spcBef>
                <a:buSzPct val="45000"/>
                <a:buFont typeface="Wingdings" panose="05000000000000000000" pitchFamily="2" charset="2"/>
                <a:buNone/>
              </a:pPr>
              <a:t>24</a:t>
            </a:fld>
            <a:endParaRPr lang="nl-NL" altLang="nl-NL">
              <a:latin typeface="Arial" panose="020B0604020202020204" pitchFamily="34" charset="0"/>
            </a:endParaRPr>
          </a:p>
        </p:txBody>
      </p:sp>
      <p:sp>
        <p:nvSpPr>
          <p:cNvPr id="8196" name="Text Box 2">
            <a:extLst>
              <a:ext uri="{FF2B5EF4-FFF2-40B4-BE49-F238E27FC236}">
                <a16:creationId xmlns:a16="http://schemas.microsoft.com/office/drawing/2014/main" xmlns="" id="{069F3D17-6717-4309-8F79-BEC7E4F9D3C3}"/>
              </a:ext>
            </a:extLst>
          </p:cNvPr>
          <p:cNvSpPr txBox="1">
            <a:spLocks noChangeArrowheads="1"/>
          </p:cNvSpPr>
          <p:nvPr/>
        </p:nvSpPr>
        <p:spPr bwMode="auto">
          <a:xfrm>
            <a:off x="1260475" y="801688"/>
            <a:ext cx="5040313" cy="4010025"/>
          </a:xfrm>
          <a:prstGeom prst="rect">
            <a:avLst/>
          </a:prstGeom>
          <a:solidFill>
            <a:srgbClr val="FFFFFF"/>
          </a:solid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eaLnBrk="0">
              <a:spcBef>
                <a:spcPct val="30000"/>
              </a:spcBef>
              <a:buSzPct val="100000"/>
              <a:buFont typeface="Times New Roman" panose="02020603050405020304" pitchFamily="18" charset="0"/>
              <a:defRPr sz="1200">
                <a:solidFill>
                  <a:srgbClr val="000000"/>
                </a:solidFill>
                <a:latin typeface="Times New Roman" panose="02020603050405020304" pitchFamily="18" charset="0"/>
              </a:defRPr>
            </a:lvl1pPr>
            <a:lvl2pPr marL="742950" indent="-285750" eaLnBrk="0">
              <a:spcBef>
                <a:spcPct val="30000"/>
              </a:spcBef>
              <a:buSzPct val="100000"/>
              <a:buFont typeface="Times New Roman" panose="02020603050405020304" pitchFamily="18" charset="0"/>
              <a:defRPr sz="1200">
                <a:solidFill>
                  <a:srgbClr val="000000"/>
                </a:solidFill>
                <a:latin typeface="Times New Roman" panose="02020603050405020304" pitchFamily="18" charset="0"/>
              </a:defRPr>
            </a:lvl2pPr>
            <a:lvl3pPr marL="1143000" indent="-228600" eaLnBrk="0">
              <a:spcBef>
                <a:spcPct val="30000"/>
              </a:spcBef>
              <a:buSzPct val="100000"/>
              <a:buFont typeface="Times New Roman" panose="02020603050405020304" pitchFamily="18" charset="0"/>
              <a:defRPr sz="1200">
                <a:solidFill>
                  <a:srgbClr val="000000"/>
                </a:solidFill>
                <a:latin typeface="Times New Roman" panose="02020603050405020304" pitchFamily="18" charset="0"/>
              </a:defRPr>
            </a:lvl3pPr>
            <a:lvl4pPr marL="1600200" indent="-228600" eaLnBrk="0">
              <a:spcBef>
                <a:spcPct val="30000"/>
              </a:spcBef>
              <a:buSzPct val="100000"/>
              <a:buFont typeface="Times New Roman" panose="02020603050405020304" pitchFamily="18" charset="0"/>
              <a:defRPr sz="1200">
                <a:solidFill>
                  <a:srgbClr val="000000"/>
                </a:solidFill>
                <a:latin typeface="Times New Roman" panose="02020603050405020304" pitchFamily="18" charset="0"/>
              </a:defRPr>
            </a:lvl4pPr>
            <a:lvl5pPr marL="2057400" indent="-228600" eaLnBrk="0">
              <a:spcBef>
                <a:spcPct val="30000"/>
              </a:spcBef>
              <a:buSzPct val="100000"/>
              <a:buFont typeface="Times New Roman" panose="02020603050405020304" pitchFamily="18" charset="0"/>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9pPr>
          </a:lstStyle>
          <a:p>
            <a:pPr eaLnBrk="1">
              <a:spcBef>
                <a:spcPct val="0"/>
              </a:spcBef>
              <a:buSzPct val="45000"/>
              <a:buFont typeface="Wingdings" panose="05000000000000000000" pitchFamily="2" charset="2"/>
              <a:buNone/>
            </a:pPr>
            <a:endParaRPr lang="nl-NL" altLang="nl-NL" sz="1800">
              <a:solidFill>
                <a:schemeClr val="tx1"/>
              </a:solidFill>
              <a:latin typeface="Arial" panose="020B0604020202020204" pitchFamily="34" charset="0"/>
            </a:endParaRPr>
          </a:p>
        </p:txBody>
      </p:sp>
      <p:sp>
        <p:nvSpPr>
          <p:cNvPr id="8197" name="Text Box 3">
            <a:extLst>
              <a:ext uri="{FF2B5EF4-FFF2-40B4-BE49-F238E27FC236}">
                <a16:creationId xmlns:a16="http://schemas.microsoft.com/office/drawing/2014/main" xmlns="" id="{B4A0E17B-CCA0-4827-99F3-ACD8677EA568}"/>
              </a:ext>
            </a:extLst>
          </p:cNvPr>
          <p:cNvSpPr>
            <a:spLocks noGrp="1" noChangeArrowheads="1"/>
          </p:cNvSpPr>
          <p:nvPr>
            <p:ph type="body"/>
          </p:nvPr>
        </p:nvSpPr>
        <p:spPr>
          <a:xfrm>
            <a:off x="1008063" y="5078413"/>
            <a:ext cx="5543550" cy="4811712"/>
          </a:xfrm>
          <a:noFill/>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marL="215900" indent="-215900" eaLnBrk="1" hangingPunct="1">
              <a:lnSpc>
                <a:spcPct val="93000"/>
              </a:lnSpc>
              <a:spcBef>
                <a:spcPts val="450"/>
              </a:spcBef>
              <a:buSzPct val="45000"/>
              <a:buFont typeface="Wingdings" panose="05000000000000000000" pitchFamily="2" charset="2"/>
              <a:buNone/>
              <a:tabLst>
                <a:tab pos="723900" algn="l"/>
                <a:tab pos="1447800" algn="l"/>
                <a:tab pos="2171700" algn="l"/>
                <a:tab pos="2895600" algn="l"/>
                <a:tab pos="3619500" algn="l"/>
                <a:tab pos="4343400" algn="l"/>
                <a:tab pos="5067300" algn="l"/>
              </a:tabLst>
            </a:pPr>
            <a:r>
              <a:rPr lang="en-US" altLang="nl-NL" sz="1400">
                <a:latin typeface="Arial" panose="020B0604020202020204" pitchFamily="34" charset="0"/>
              </a:rPr>
              <a:t>Het doel en de domeinen van de ergotherapie bij Parkinson zijn hetzelfde als bij andere ziektebeelden. Ergotherapie richt zich op het dagelijks handelen van mensen. Met het dagelijks handelen worden alle activiteiten bedoeld, die iemand op een dag of soms ook ‘s nachts doet of wil doen. Enkele voorbeelden van activiteiten zijn, aankleden, eten koken, stofzuigen, schrijven, tuinieren en slapen. Er wordt gekeken naar de mogelijkheden en beperkingen die iemand ondervindt. </a:t>
            </a:r>
            <a:r>
              <a:rPr lang="en-US" altLang="nl-NL" sz="1400">
                <a:solidFill>
                  <a:srgbClr val="FF0000"/>
                </a:solidFill>
                <a:latin typeface="Arial" panose="020B0604020202020204" pitchFamily="34" charset="0"/>
              </a:rPr>
              <a:t>Samen met de client wordt gewerkt aan het oplossen, verminderen en voorkomen </a:t>
            </a:r>
            <a:r>
              <a:rPr lang="en-US" altLang="nl-NL" sz="1400">
                <a:latin typeface="Arial" panose="020B0604020202020204" pitchFamily="34" charset="0"/>
              </a:rPr>
              <a:t>van beperkingen in het handelen in de domeinen wonen, werken of vrije tijd. </a:t>
            </a:r>
          </a:p>
          <a:p>
            <a:pPr marL="215900" indent="-215900" eaLnBrk="1" hangingPunct="1">
              <a:lnSpc>
                <a:spcPct val="93000"/>
              </a:lnSpc>
              <a:spcBef>
                <a:spcPts val="450"/>
              </a:spcBef>
              <a:buSzPct val="45000"/>
              <a:buFont typeface="Wingdings" panose="05000000000000000000" pitchFamily="2" charset="2"/>
              <a:buNone/>
              <a:tabLst>
                <a:tab pos="723900" algn="l"/>
                <a:tab pos="1447800" algn="l"/>
                <a:tab pos="2171700" algn="l"/>
                <a:tab pos="2895600" algn="l"/>
                <a:tab pos="3619500" algn="l"/>
                <a:tab pos="4343400" algn="l"/>
                <a:tab pos="5067300" algn="l"/>
              </a:tabLst>
            </a:pPr>
            <a:r>
              <a:rPr lang="en-US" altLang="nl-NL" sz="1400">
                <a:latin typeface="Arial" panose="020B0604020202020204" pitchFamily="34" charset="0"/>
              </a:rPr>
              <a:t>Met het werken wordt zowel betaald werk als vrijwilligerswerk bedoeld. Vrije tijd staat voor ontspanning en hobby’s.</a:t>
            </a:r>
          </a:p>
          <a:p>
            <a:pPr marL="215900" indent="-215900" eaLnBrk="1" hangingPunct="1">
              <a:lnSpc>
                <a:spcPct val="93000"/>
              </a:lnSpc>
              <a:spcBef>
                <a:spcPts val="450"/>
              </a:spcBef>
              <a:buSzPct val="45000"/>
              <a:buFont typeface="Wingdings" panose="05000000000000000000" pitchFamily="2" charset="2"/>
              <a:buNone/>
              <a:tabLst>
                <a:tab pos="723900" algn="l"/>
                <a:tab pos="1447800" algn="l"/>
                <a:tab pos="2171700" algn="l"/>
                <a:tab pos="2895600" algn="l"/>
                <a:tab pos="3619500" algn="l"/>
                <a:tab pos="4343400" algn="l"/>
                <a:tab pos="5067300" algn="l"/>
              </a:tabLst>
            </a:pPr>
            <a:r>
              <a:rPr lang="en-US" altLang="nl-NL" sz="1400">
                <a:latin typeface="Arial" panose="020B0604020202020204" pitchFamily="34" charset="0"/>
              </a:rPr>
              <a:t>Wonen is een breed domein. Onder wonen valt bijvoorbeeld de zelfverzorging, huishoudelijke werkzaamheden, het bereiden van maaltijden, boodschappen doen en taken die iemand heeft binnen het gezin.</a:t>
            </a:r>
          </a:p>
        </p:txBody>
      </p:sp>
    </p:spTree>
    <p:extLst>
      <p:ext uri="{BB962C8B-B14F-4D97-AF65-F5344CB8AC3E}">
        <p14:creationId xmlns:p14="http://schemas.microsoft.com/office/powerpoint/2010/main" val="128671157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194" name="Rectangle 6">
            <a:extLst>
              <a:ext uri="{FF2B5EF4-FFF2-40B4-BE49-F238E27FC236}">
                <a16:creationId xmlns:a16="http://schemas.microsoft.com/office/drawing/2014/main" xmlns="" id="{D2F2C3F5-52E4-4CA5-9A32-EBAD6791DC8E}"/>
              </a:ext>
            </a:extLst>
          </p:cNvPr>
          <p:cNvSpPr>
            <a:spLocks noGrp="1" noChangeArrowheads="1"/>
          </p:cNvSpPr>
          <p:nvPr>
            <p:ph type="sldNum" sz="quarter"/>
          </p:nvPr>
        </p:nvSpPr>
        <p:spPr>
          <a:noFill/>
        </p:spPr>
        <p:txBody>
          <a:bodyPr/>
          <a:lstStyle>
            <a:lvl1pPr eaLnBrk="0">
              <a:spcBef>
                <a:spcPct val="30000"/>
              </a:spcBef>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1pPr>
            <a:lvl2pPr marL="742950" indent="-285750" eaLnBrk="0">
              <a:spcBef>
                <a:spcPct val="30000"/>
              </a:spcBef>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2pPr>
            <a:lvl3pPr marL="1143000" indent="-228600" eaLnBrk="0">
              <a:spcBef>
                <a:spcPct val="30000"/>
              </a:spcBef>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3pPr>
            <a:lvl4pPr marL="1600200" indent="-228600" eaLnBrk="0">
              <a:spcBef>
                <a:spcPct val="30000"/>
              </a:spcBef>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4pPr>
            <a:lvl5pPr marL="2057400" indent="-228600" eaLnBrk="0">
              <a:spcBef>
                <a:spcPct val="30000"/>
              </a:spcBef>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9pPr>
          </a:lstStyle>
          <a:p>
            <a:pPr eaLnBrk="1">
              <a:spcBef>
                <a:spcPct val="0"/>
              </a:spcBef>
              <a:buSzPct val="45000"/>
              <a:buFont typeface="Wingdings" panose="05000000000000000000" pitchFamily="2" charset="2"/>
              <a:buNone/>
            </a:pPr>
            <a:fld id="{5CD6960B-031B-4239-967A-04A77D431AEA}" type="slidenum">
              <a:rPr lang="nl-NL" altLang="nl-NL" sz="1400"/>
              <a:pPr eaLnBrk="1">
                <a:spcBef>
                  <a:spcPct val="0"/>
                </a:spcBef>
                <a:buSzPct val="45000"/>
                <a:buFont typeface="Wingdings" panose="05000000000000000000" pitchFamily="2" charset="2"/>
                <a:buNone/>
              </a:pPr>
              <a:t>25</a:t>
            </a:fld>
            <a:endParaRPr lang="nl-NL" altLang="nl-NL" sz="1400"/>
          </a:p>
        </p:txBody>
      </p:sp>
      <p:sp>
        <p:nvSpPr>
          <p:cNvPr id="8195" name="Text Box 1">
            <a:extLst>
              <a:ext uri="{FF2B5EF4-FFF2-40B4-BE49-F238E27FC236}">
                <a16:creationId xmlns:a16="http://schemas.microsoft.com/office/drawing/2014/main" xmlns="" id="{A82881BA-2BA2-4A40-91A8-553E4F875C33}"/>
              </a:ext>
            </a:extLst>
          </p:cNvPr>
          <p:cNvSpPr txBox="1">
            <a:spLocks noChangeArrowheads="1"/>
          </p:cNvSpPr>
          <p:nvPr/>
        </p:nvSpPr>
        <p:spPr bwMode="auto">
          <a:xfrm>
            <a:off x="4283075" y="10156825"/>
            <a:ext cx="3276600" cy="5349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b"/>
          <a:lstStyle>
            <a:lvl1pPr eaLnBrk="0">
              <a:spcBef>
                <a:spcPct val="30000"/>
              </a:spcBef>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1pPr>
            <a:lvl2pPr marL="742950" indent="-285750" eaLnBrk="0">
              <a:spcBef>
                <a:spcPct val="30000"/>
              </a:spcBef>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2pPr>
            <a:lvl3pPr marL="1143000" indent="-228600" eaLnBrk="0">
              <a:spcBef>
                <a:spcPct val="30000"/>
              </a:spcBef>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3pPr>
            <a:lvl4pPr marL="1600200" indent="-228600" eaLnBrk="0">
              <a:spcBef>
                <a:spcPct val="30000"/>
              </a:spcBef>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4pPr>
            <a:lvl5pPr marL="2057400" indent="-228600" eaLnBrk="0">
              <a:spcBef>
                <a:spcPct val="30000"/>
              </a:spcBef>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9pPr>
          </a:lstStyle>
          <a:p>
            <a:pPr algn="r" eaLnBrk="1" hangingPunct="1">
              <a:spcBef>
                <a:spcPct val="0"/>
              </a:spcBef>
              <a:buSzPct val="45000"/>
              <a:buFont typeface="Wingdings" panose="05000000000000000000" pitchFamily="2" charset="2"/>
              <a:buNone/>
            </a:pPr>
            <a:fld id="{589B1EB0-10FB-4ECC-AFE4-6F6239DB65E7}" type="slidenum">
              <a:rPr lang="nl-NL" altLang="nl-NL">
                <a:latin typeface="Arial" panose="020B0604020202020204" pitchFamily="34" charset="0"/>
              </a:rPr>
              <a:pPr algn="r" eaLnBrk="1" hangingPunct="1">
                <a:spcBef>
                  <a:spcPct val="0"/>
                </a:spcBef>
                <a:buSzPct val="45000"/>
                <a:buFont typeface="Wingdings" panose="05000000000000000000" pitchFamily="2" charset="2"/>
                <a:buNone/>
              </a:pPr>
              <a:t>25</a:t>
            </a:fld>
            <a:endParaRPr lang="nl-NL" altLang="nl-NL">
              <a:latin typeface="Arial" panose="020B0604020202020204" pitchFamily="34" charset="0"/>
            </a:endParaRPr>
          </a:p>
        </p:txBody>
      </p:sp>
      <p:sp>
        <p:nvSpPr>
          <p:cNvPr id="8196" name="Text Box 2">
            <a:extLst>
              <a:ext uri="{FF2B5EF4-FFF2-40B4-BE49-F238E27FC236}">
                <a16:creationId xmlns:a16="http://schemas.microsoft.com/office/drawing/2014/main" xmlns="" id="{069F3D17-6717-4309-8F79-BEC7E4F9D3C3}"/>
              </a:ext>
            </a:extLst>
          </p:cNvPr>
          <p:cNvSpPr txBox="1">
            <a:spLocks noChangeArrowheads="1"/>
          </p:cNvSpPr>
          <p:nvPr/>
        </p:nvSpPr>
        <p:spPr bwMode="auto">
          <a:xfrm>
            <a:off x="1260475" y="801688"/>
            <a:ext cx="5040313" cy="4010025"/>
          </a:xfrm>
          <a:prstGeom prst="rect">
            <a:avLst/>
          </a:prstGeom>
          <a:solidFill>
            <a:srgbClr val="FFFFFF"/>
          </a:solid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eaLnBrk="0">
              <a:spcBef>
                <a:spcPct val="30000"/>
              </a:spcBef>
              <a:buSzPct val="100000"/>
              <a:buFont typeface="Times New Roman" panose="02020603050405020304" pitchFamily="18" charset="0"/>
              <a:defRPr sz="1200">
                <a:solidFill>
                  <a:srgbClr val="000000"/>
                </a:solidFill>
                <a:latin typeface="Times New Roman" panose="02020603050405020304" pitchFamily="18" charset="0"/>
              </a:defRPr>
            </a:lvl1pPr>
            <a:lvl2pPr marL="742950" indent="-285750" eaLnBrk="0">
              <a:spcBef>
                <a:spcPct val="30000"/>
              </a:spcBef>
              <a:buSzPct val="100000"/>
              <a:buFont typeface="Times New Roman" panose="02020603050405020304" pitchFamily="18" charset="0"/>
              <a:defRPr sz="1200">
                <a:solidFill>
                  <a:srgbClr val="000000"/>
                </a:solidFill>
                <a:latin typeface="Times New Roman" panose="02020603050405020304" pitchFamily="18" charset="0"/>
              </a:defRPr>
            </a:lvl2pPr>
            <a:lvl3pPr marL="1143000" indent="-228600" eaLnBrk="0">
              <a:spcBef>
                <a:spcPct val="30000"/>
              </a:spcBef>
              <a:buSzPct val="100000"/>
              <a:buFont typeface="Times New Roman" panose="02020603050405020304" pitchFamily="18" charset="0"/>
              <a:defRPr sz="1200">
                <a:solidFill>
                  <a:srgbClr val="000000"/>
                </a:solidFill>
                <a:latin typeface="Times New Roman" panose="02020603050405020304" pitchFamily="18" charset="0"/>
              </a:defRPr>
            </a:lvl3pPr>
            <a:lvl4pPr marL="1600200" indent="-228600" eaLnBrk="0">
              <a:spcBef>
                <a:spcPct val="30000"/>
              </a:spcBef>
              <a:buSzPct val="100000"/>
              <a:buFont typeface="Times New Roman" panose="02020603050405020304" pitchFamily="18" charset="0"/>
              <a:defRPr sz="1200">
                <a:solidFill>
                  <a:srgbClr val="000000"/>
                </a:solidFill>
                <a:latin typeface="Times New Roman" panose="02020603050405020304" pitchFamily="18" charset="0"/>
              </a:defRPr>
            </a:lvl4pPr>
            <a:lvl5pPr marL="2057400" indent="-228600" eaLnBrk="0">
              <a:spcBef>
                <a:spcPct val="30000"/>
              </a:spcBef>
              <a:buSzPct val="100000"/>
              <a:buFont typeface="Times New Roman" panose="02020603050405020304" pitchFamily="18" charset="0"/>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9pPr>
          </a:lstStyle>
          <a:p>
            <a:pPr eaLnBrk="1">
              <a:spcBef>
                <a:spcPct val="0"/>
              </a:spcBef>
              <a:buSzPct val="45000"/>
              <a:buFont typeface="Wingdings" panose="05000000000000000000" pitchFamily="2" charset="2"/>
              <a:buNone/>
            </a:pPr>
            <a:endParaRPr lang="nl-NL" altLang="nl-NL" sz="1800">
              <a:solidFill>
                <a:schemeClr val="tx1"/>
              </a:solidFill>
              <a:latin typeface="Arial" panose="020B0604020202020204" pitchFamily="34" charset="0"/>
            </a:endParaRPr>
          </a:p>
        </p:txBody>
      </p:sp>
      <p:sp>
        <p:nvSpPr>
          <p:cNvPr id="8197" name="Text Box 3">
            <a:extLst>
              <a:ext uri="{FF2B5EF4-FFF2-40B4-BE49-F238E27FC236}">
                <a16:creationId xmlns:a16="http://schemas.microsoft.com/office/drawing/2014/main" xmlns="" id="{B4A0E17B-CCA0-4827-99F3-ACD8677EA568}"/>
              </a:ext>
            </a:extLst>
          </p:cNvPr>
          <p:cNvSpPr>
            <a:spLocks noGrp="1" noChangeArrowheads="1"/>
          </p:cNvSpPr>
          <p:nvPr>
            <p:ph type="body"/>
          </p:nvPr>
        </p:nvSpPr>
        <p:spPr>
          <a:xfrm>
            <a:off x="1008063" y="5078413"/>
            <a:ext cx="5543550" cy="4811712"/>
          </a:xfrm>
          <a:noFill/>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marL="215900" indent="-215900" eaLnBrk="1" hangingPunct="1">
              <a:lnSpc>
                <a:spcPct val="93000"/>
              </a:lnSpc>
              <a:spcBef>
                <a:spcPts val="450"/>
              </a:spcBef>
              <a:buSzPct val="45000"/>
              <a:buFont typeface="Wingdings" panose="05000000000000000000" pitchFamily="2" charset="2"/>
              <a:buNone/>
              <a:tabLst>
                <a:tab pos="723900" algn="l"/>
                <a:tab pos="1447800" algn="l"/>
                <a:tab pos="2171700" algn="l"/>
                <a:tab pos="2895600" algn="l"/>
                <a:tab pos="3619500" algn="l"/>
                <a:tab pos="4343400" algn="l"/>
                <a:tab pos="5067300" algn="l"/>
              </a:tabLst>
            </a:pPr>
            <a:r>
              <a:rPr lang="en-US" altLang="nl-NL" sz="1400">
                <a:latin typeface="Arial" panose="020B0604020202020204" pitchFamily="34" charset="0"/>
              </a:rPr>
              <a:t>Het doel en de domeinen van de ergotherapie bij Parkinson zijn hetzelfde als bij andere ziektebeelden. Ergotherapie richt zich op het dagelijks handelen van mensen. Met het dagelijks handelen worden alle activiteiten bedoeld, die iemand op een dag of soms ook ‘s nachts doet of wil doen. Enkele voorbeelden van activiteiten zijn, aankleden, eten koken, stofzuigen, schrijven, tuinieren en slapen. Er wordt gekeken naar de mogelijkheden en beperkingen die iemand ondervindt. </a:t>
            </a:r>
            <a:r>
              <a:rPr lang="en-US" altLang="nl-NL" sz="1400">
                <a:solidFill>
                  <a:srgbClr val="FF0000"/>
                </a:solidFill>
                <a:latin typeface="Arial" panose="020B0604020202020204" pitchFamily="34" charset="0"/>
              </a:rPr>
              <a:t>Samen met de client wordt gewerkt aan het oplossen, verminderen en voorkomen </a:t>
            </a:r>
            <a:r>
              <a:rPr lang="en-US" altLang="nl-NL" sz="1400">
                <a:latin typeface="Arial" panose="020B0604020202020204" pitchFamily="34" charset="0"/>
              </a:rPr>
              <a:t>van beperkingen in het handelen in de domeinen wonen, werken of vrije tijd. </a:t>
            </a:r>
          </a:p>
          <a:p>
            <a:pPr marL="215900" indent="-215900" eaLnBrk="1" hangingPunct="1">
              <a:lnSpc>
                <a:spcPct val="93000"/>
              </a:lnSpc>
              <a:spcBef>
                <a:spcPts val="450"/>
              </a:spcBef>
              <a:buSzPct val="45000"/>
              <a:buFont typeface="Wingdings" panose="05000000000000000000" pitchFamily="2" charset="2"/>
              <a:buNone/>
              <a:tabLst>
                <a:tab pos="723900" algn="l"/>
                <a:tab pos="1447800" algn="l"/>
                <a:tab pos="2171700" algn="l"/>
                <a:tab pos="2895600" algn="l"/>
                <a:tab pos="3619500" algn="l"/>
                <a:tab pos="4343400" algn="l"/>
                <a:tab pos="5067300" algn="l"/>
              </a:tabLst>
            </a:pPr>
            <a:r>
              <a:rPr lang="en-US" altLang="nl-NL" sz="1400">
                <a:latin typeface="Arial" panose="020B0604020202020204" pitchFamily="34" charset="0"/>
              </a:rPr>
              <a:t>Met het werken wordt zowel betaald werk als vrijwilligerswerk bedoeld. Vrije tijd staat voor ontspanning en hobby’s.</a:t>
            </a:r>
          </a:p>
          <a:p>
            <a:pPr marL="215900" indent="-215900" eaLnBrk="1" hangingPunct="1">
              <a:lnSpc>
                <a:spcPct val="93000"/>
              </a:lnSpc>
              <a:spcBef>
                <a:spcPts val="450"/>
              </a:spcBef>
              <a:buSzPct val="45000"/>
              <a:buFont typeface="Wingdings" panose="05000000000000000000" pitchFamily="2" charset="2"/>
              <a:buNone/>
              <a:tabLst>
                <a:tab pos="723900" algn="l"/>
                <a:tab pos="1447800" algn="l"/>
                <a:tab pos="2171700" algn="l"/>
                <a:tab pos="2895600" algn="l"/>
                <a:tab pos="3619500" algn="l"/>
                <a:tab pos="4343400" algn="l"/>
                <a:tab pos="5067300" algn="l"/>
              </a:tabLst>
            </a:pPr>
            <a:r>
              <a:rPr lang="en-US" altLang="nl-NL" sz="1400">
                <a:latin typeface="Arial" panose="020B0604020202020204" pitchFamily="34" charset="0"/>
              </a:rPr>
              <a:t>Wonen is een breed domein. Onder wonen valt bijvoorbeeld de zelfverzorging, huishoudelijke werkzaamheden, het bereiden van maaltijden, boodschappen doen en taken die iemand heeft binnen het gezin.</a:t>
            </a:r>
          </a:p>
        </p:txBody>
      </p:sp>
    </p:spTree>
    <p:extLst>
      <p:ext uri="{BB962C8B-B14F-4D97-AF65-F5344CB8AC3E}">
        <p14:creationId xmlns:p14="http://schemas.microsoft.com/office/powerpoint/2010/main" val="6886880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194" name="Rectangle 6">
            <a:extLst>
              <a:ext uri="{FF2B5EF4-FFF2-40B4-BE49-F238E27FC236}">
                <a16:creationId xmlns:a16="http://schemas.microsoft.com/office/drawing/2014/main" xmlns="" id="{D2F2C3F5-52E4-4CA5-9A32-EBAD6791DC8E}"/>
              </a:ext>
            </a:extLst>
          </p:cNvPr>
          <p:cNvSpPr>
            <a:spLocks noGrp="1" noChangeArrowheads="1"/>
          </p:cNvSpPr>
          <p:nvPr>
            <p:ph type="sldNum" sz="quarter"/>
          </p:nvPr>
        </p:nvSpPr>
        <p:spPr>
          <a:noFill/>
        </p:spPr>
        <p:txBody>
          <a:bodyPr/>
          <a:lstStyle>
            <a:lvl1pPr eaLnBrk="0">
              <a:spcBef>
                <a:spcPct val="30000"/>
              </a:spcBef>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1pPr>
            <a:lvl2pPr marL="742950" indent="-285750" eaLnBrk="0">
              <a:spcBef>
                <a:spcPct val="30000"/>
              </a:spcBef>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2pPr>
            <a:lvl3pPr marL="1143000" indent="-228600" eaLnBrk="0">
              <a:spcBef>
                <a:spcPct val="30000"/>
              </a:spcBef>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3pPr>
            <a:lvl4pPr marL="1600200" indent="-228600" eaLnBrk="0">
              <a:spcBef>
                <a:spcPct val="30000"/>
              </a:spcBef>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4pPr>
            <a:lvl5pPr marL="2057400" indent="-228600" eaLnBrk="0">
              <a:spcBef>
                <a:spcPct val="30000"/>
              </a:spcBef>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9pPr>
          </a:lstStyle>
          <a:p>
            <a:pPr eaLnBrk="1">
              <a:spcBef>
                <a:spcPct val="0"/>
              </a:spcBef>
              <a:buSzPct val="45000"/>
              <a:buFont typeface="Wingdings" panose="05000000000000000000" pitchFamily="2" charset="2"/>
              <a:buNone/>
            </a:pPr>
            <a:fld id="{5CD6960B-031B-4239-967A-04A77D431AEA}" type="slidenum">
              <a:rPr lang="nl-NL" altLang="nl-NL" sz="1400"/>
              <a:pPr eaLnBrk="1">
                <a:spcBef>
                  <a:spcPct val="0"/>
                </a:spcBef>
                <a:buSzPct val="45000"/>
                <a:buFont typeface="Wingdings" panose="05000000000000000000" pitchFamily="2" charset="2"/>
                <a:buNone/>
              </a:pPr>
              <a:t>26</a:t>
            </a:fld>
            <a:endParaRPr lang="nl-NL" altLang="nl-NL" sz="1400"/>
          </a:p>
        </p:txBody>
      </p:sp>
      <p:sp>
        <p:nvSpPr>
          <p:cNvPr id="8195" name="Text Box 1">
            <a:extLst>
              <a:ext uri="{FF2B5EF4-FFF2-40B4-BE49-F238E27FC236}">
                <a16:creationId xmlns:a16="http://schemas.microsoft.com/office/drawing/2014/main" xmlns="" id="{A82881BA-2BA2-4A40-91A8-553E4F875C33}"/>
              </a:ext>
            </a:extLst>
          </p:cNvPr>
          <p:cNvSpPr txBox="1">
            <a:spLocks noChangeArrowheads="1"/>
          </p:cNvSpPr>
          <p:nvPr/>
        </p:nvSpPr>
        <p:spPr bwMode="auto">
          <a:xfrm>
            <a:off x="4283075" y="10156825"/>
            <a:ext cx="3276600" cy="5349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b"/>
          <a:lstStyle>
            <a:lvl1pPr eaLnBrk="0">
              <a:spcBef>
                <a:spcPct val="30000"/>
              </a:spcBef>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1pPr>
            <a:lvl2pPr marL="742950" indent="-285750" eaLnBrk="0">
              <a:spcBef>
                <a:spcPct val="30000"/>
              </a:spcBef>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2pPr>
            <a:lvl3pPr marL="1143000" indent="-228600" eaLnBrk="0">
              <a:spcBef>
                <a:spcPct val="30000"/>
              </a:spcBef>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3pPr>
            <a:lvl4pPr marL="1600200" indent="-228600" eaLnBrk="0">
              <a:spcBef>
                <a:spcPct val="30000"/>
              </a:spcBef>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4pPr>
            <a:lvl5pPr marL="2057400" indent="-228600" eaLnBrk="0">
              <a:spcBef>
                <a:spcPct val="30000"/>
              </a:spcBef>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9pPr>
          </a:lstStyle>
          <a:p>
            <a:pPr algn="r" eaLnBrk="1" hangingPunct="1">
              <a:spcBef>
                <a:spcPct val="0"/>
              </a:spcBef>
              <a:buSzPct val="45000"/>
              <a:buFont typeface="Wingdings" panose="05000000000000000000" pitchFamily="2" charset="2"/>
              <a:buNone/>
            </a:pPr>
            <a:fld id="{589B1EB0-10FB-4ECC-AFE4-6F6239DB65E7}" type="slidenum">
              <a:rPr lang="nl-NL" altLang="nl-NL">
                <a:latin typeface="Arial" panose="020B0604020202020204" pitchFamily="34" charset="0"/>
              </a:rPr>
              <a:pPr algn="r" eaLnBrk="1" hangingPunct="1">
                <a:spcBef>
                  <a:spcPct val="0"/>
                </a:spcBef>
                <a:buSzPct val="45000"/>
                <a:buFont typeface="Wingdings" panose="05000000000000000000" pitchFamily="2" charset="2"/>
                <a:buNone/>
              </a:pPr>
              <a:t>26</a:t>
            </a:fld>
            <a:endParaRPr lang="nl-NL" altLang="nl-NL">
              <a:latin typeface="Arial" panose="020B0604020202020204" pitchFamily="34" charset="0"/>
            </a:endParaRPr>
          </a:p>
        </p:txBody>
      </p:sp>
      <p:sp>
        <p:nvSpPr>
          <p:cNvPr id="8196" name="Text Box 2">
            <a:extLst>
              <a:ext uri="{FF2B5EF4-FFF2-40B4-BE49-F238E27FC236}">
                <a16:creationId xmlns:a16="http://schemas.microsoft.com/office/drawing/2014/main" xmlns="" id="{069F3D17-6717-4309-8F79-BEC7E4F9D3C3}"/>
              </a:ext>
            </a:extLst>
          </p:cNvPr>
          <p:cNvSpPr txBox="1">
            <a:spLocks noChangeArrowheads="1"/>
          </p:cNvSpPr>
          <p:nvPr/>
        </p:nvSpPr>
        <p:spPr bwMode="auto">
          <a:xfrm>
            <a:off x="1260475" y="801688"/>
            <a:ext cx="5040313" cy="4010025"/>
          </a:xfrm>
          <a:prstGeom prst="rect">
            <a:avLst/>
          </a:prstGeom>
          <a:solidFill>
            <a:srgbClr val="FFFFFF"/>
          </a:solid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eaLnBrk="0">
              <a:spcBef>
                <a:spcPct val="30000"/>
              </a:spcBef>
              <a:buSzPct val="100000"/>
              <a:buFont typeface="Times New Roman" panose="02020603050405020304" pitchFamily="18" charset="0"/>
              <a:defRPr sz="1200">
                <a:solidFill>
                  <a:srgbClr val="000000"/>
                </a:solidFill>
                <a:latin typeface="Times New Roman" panose="02020603050405020304" pitchFamily="18" charset="0"/>
              </a:defRPr>
            </a:lvl1pPr>
            <a:lvl2pPr marL="742950" indent="-285750" eaLnBrk="0">
              <a:spcBef>
                <a:spcPct val="30000"/>
              </a:spcBef>
              <a:buSzPct val="100000"/>
              <a:buFont typeface="Times New Roman" panose="02020603050405020304" pitchFamily="18" charset="0"/>
              <a:defRPr sz="1200">
                <a:solidFill>
                  <a:srgbClr val="000000"/>
                </a:solidFill>
                <a:latin typeface="Times New Roman" panose="02020603050405020304" pitchFamily="18" charset="0"/>
              </a:defRPr>
            </a:lvl2pPr>
            <a:lvl3pPr marL="1143000" indent="-228600" eaLnBrk="0">
              <a:spcBef>
                <a:spcPct val="30000"/>
              </a:spcBef>
              <a:buSzPct val="100000"/>
              <a:buFont typeface="Times New Roman" panose="02020603050405020304" pitchFamily="18" charset="0"/>
              <a:defRPr sz="1200">
                <a:solidFill>
                  <a:srgbClr val="000000"/>
                </a:solidFill>
                <a:latin typeface="Times New Roman" panose="02020603050405020304" pitchFamily="18" charset="0"/>
              </a:defRPr>
            </a:lvl3pPr>
            <a:lvl4pPr marL="1600200" indent="-228600" eaLnBrk="0">
              <a:spcBef>
                <a:spcPct val="30000"/>
              </a:spcBef>
              <a:buSzPct val="100000"/>
              <a:buFont typeface="Times New Roman" panose="02020603050405020304" pitchFamily="18" charset="0"/>
              <a:defRPr sz="1200">
                <a:solidFill>
                  <a:srgbClr val="000000"/>
                </a:solidFill>
                <a:latin typeface="Times New Roman" panose="02020603050405020304" pitchFamily="18" charset="0"/>
              </a:defRPr>
            </a:lvl4pPr>
            <a:lvl5pPr marL="2057400" indent="-228600" eaLnBrk="0">
              <a:spcBef>
                <a:spcPct val="30000"/>
              </a:spcBef>
              <a:buSzPct val="100000"/>
              <a:buFont typeface="Times New Roman" panose="02020603050405020304" pitchFamily="18" charset="0"/>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9pPr>
          </a:lstStyle>
          <a:p>
            <a:pPr eaLnBrk="1">
              <a:spcBef>
                <a:spcPct val="0"/>
              </a:spcBef>
              <a:buSzPct val="45000"/>
              <a:buFont typeface="Wingdings" panose="05000000000000000000" pitchFamily="2" charset="2"/>
              <a:buNone/>
            </a:pPr>
            <a:endParaRPr lang="nl-NL" altLang="nl-NL" sz="1800">
              <a:solidFill>
                <a:schemeClr val="tx1"/>
              </a:solidFill>
              <a:latin typeface="Arial" panose="020B0604020202020204" pitchFamily="34" charset="0"/>
            </a:endParaRPr>
          </a:p>
        </p:txBody>
      </p:sp>
      <p:sp>
        <p:nvSpPr>
          <p:cNvPr id="8197" name="Text Box 3">
            <a:extLst>
              <a:ext uri="{FF2B5EF4-FFF2-40B4-BE49-F238E27FC236}">
                <a16:creationId xmlns:a16="http://schemas.microsoft.com/office/drawing/2014/main" xmlns="" id="{B4A0E17B-CCA0-4827-99F3-ACD8677EA568}"/>
              </a:ext>
            </a:extLst>
          </p:cNvPr>
          <p:cNvSpPr>
            <a:spLocks noGrp="1" noChangeArrowheads="1"/>
          </p:cNvSpPr>
          <p:nvPr>
            <p:ph type="body"/>
          </p:nvPr>
        </p:nvSpPr>
        <p:spPr>
          <a:xfrm>
            <a:off x="1008063" y="5078413"/>
            <a:ext cx="5543550" cy="4811712"/>
          </a:xfrm>
          <a:noFill/>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marL="215900" indent="-215900" eaLnBrk="1" hangingPunct="1">
              <a:lnSpc>
                <a:spcPct val="93000"/>
              </a:lnSpc>
              <a:spcBef>
                <a:spcPts val="450"/>
              </a:spcBef>
              <a:buSzPct val="45000"/>
              <a:buFont typeface="Wingdings" panose="05000000000000000000" pitchFamily="2" charset="2"/>
              <a:buNone/>
              <a:tabLst>
                <a:tab pos="723900" algn="l"/>
                <a:tab pos="1447800" algn="l"/>
                <a:tab pos="2171700" algn="l"/>
                <a:tab pos="2895600" algn="l"/>
                <a:tab pos="3619500" algn="l"/>
                <a:tab pos="4343400" algn="l"/>
                <a:tab pos="5067300" algn="l"/>
              </a:tabLst>
            </a:pPr>
            <a:r>
              <a:rPr lang="en-US" altLang="nl-NL" sz="1400">
                <a:latin typeface="Arial" panose="020B0604020202020204" pitchFamily="34" charset="0"/>
              </a:rPr>
              <a:t>Het doel en de domeinen van de ergotherapie bij Parkinson zijn hetzelfde als bij andere ziektebeelden. Ergotherapie richt zich op het dagelijks handelen van mensen. Met het dagelijks handelen worden alle activiteiten bedoeld, die iemand op een dag of soms ook ‘s nachts doet of wil doen. Enkele voorbeelden van activiteiten zijn, aankleden, eten koken, stofzuigen, schrijven, tuinieren en slapen. Er wordt gekeken naar de mogelijkheden en beperkingen die iemand ondervindt. </a:t>
            </a:r>
            <a:r>
              <a:rPr lang="en-US" altLang="nl-NL" sz="1400">
                <a:solidFill>
                  <a:srgbClr val="FF0000"/>
                </a:solidFill>
                <a:latin typeface="Arial" panose="020B0604020202020204" pitchFamily="34" charset="0"/>
              </a:rPr>
              <a:t>Samen met de client wordt gewerkt aan het oplossen, verminderen en voorkomen </a:t>
            </a:r>
            <a:r>
              <a:rPr lang="en-US" altLang="nl-NL" sz="1400">
                <a:latin typeface="Arial" panose="020B0604020202020204" pitchFamily="34" charset="0"/>
              </a:rPr>
              <a:t>van beperkingen in het handelen in de domeinen wonen, werken of vrije tijd. </a:t>
            </a:r>
          </a:p>
          <a:p>
            <a:pPr marL="215900" indent="-215900" eaLnBrk="1" hangingPunct="1">
              <a:lnSpc>
                <a:spcPct val="93000"/>
              </a:lnSpc>
              <a:spcBef>
                <a:spcPts val="450"/>
              </a:spcBef>
              <a:buSzPct val="45000"/>
              <a:buFont typeface="Wingdings" panose="05000000000000000000" pitchFamily="2" charset="2"/>
              <a:buNone/>
              <a:tabLst>
                <a:tab pos="723900" algn="l"/>
                <a:tab pos="1447800" algn="l"/>
                <a:tab pos="2171700" algn="l"/>
                <a:tab pos="2895600" algn="l"/>
                <a:tab pos="3619500" algn="l"/>
                <a:tab pos="4343400" algn="l"/>
                <a:tab pos="5067300" algn="l"/>
              </a:tabLst>
            </a:pPr>
            <a:r>
              <a:rPr lang="en-US" altLang="nl-NL" sz="1400">
                <a:latin typeface="Arial" panose="020B0604020202020204" pitchFamily="34" charset="0"/>
              </a:rPr>
              <a:t>Met het werken wordt zowel betaald werk als vrijwilligerswerk bedoeld. Vrije tijd staat voor ontspanning en hobby’s.</a:t>
            </a:r>
          </a:p>
          <a:p>
            <a:pPr marL="215900" indent="-215900" eaLnBrk="1" hangingPunct="1">
              <a:lnSpc>
                <a:spcPct val="93000"/>
              </a:lnSpc>
              <a:spcBef>
                <a:spcPts val="450"/>
              </a:spcBef>
              <a:buSzPct val="45000"/>
              <a:buFont typeface="Wingdings" panose="05000000000000000000" pitchFamily="2" charset="2"/>
              <a:buNone/>
              <a:tabLst>
                <a:tab pos="723900" algn="l"/>
                <a:tab pos="1447800" algn="l"/>
                <a:tab pos="2171700" algn="l"/>
                <a:tab pos="2895600" algn="l"/>
                <a:tab pos="3619500" algn="l"/>
                <a:tab pos="4343400" algn="l"/>
                <a:tab pos="5067300" algn="l"/>
              </a:tabLst>
            </a:pPr>
            <a:r>
              <a:rPr lang="en-US" altLang="nl-NL" sz="1400">
                <a:latin typeface="Arial" panose="020B0604020202020204" pitchFamily="34" charset="0"/>
              </a:rPr>
              <a:t>Wonen is een breed domein. Onder wonen valt bijvoorbeeld de zelfverzorging, huishoudelijke werkzaamheden, het bereiden van maaltijden, boodschappen doen en taken die iemand heeft binnen het gezin.</a:t>
            </a:r>
          </a:p>
        </p:txBody>
      </p:sp>
    </p:spTree>
    <p:extLst>
      <p:ext uri="{BB962C8B-B14F-4D97-AF65-F5344CB8AC3E}">
        <p14:creationId xmlns:p14="http://schemas.microsoft.com/office/powerpoint/2010/main" val="219704154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194" name="Rectangle 6">
            <a:extLst>
              <a:ext uri="{FF2B5EF4-FFF2-40B4-BE49-F238E27FC236}">
                <a16:creationId xmlns:a16="http://schemas.microsoft.com/office/drawing/2014/main" xmlns="" id="{D2F2C3F5-52E4-4CA5-9A32-EBAD6791DC8E}"/>
              </a:ext>
            </a:extLst>
          </p:cNvPr>
          <p:cNvSpPr>
            <a:spLocks noGrp="1" noChangeArrowheads="1"/>
          </p:cNvSpPr>
          <p:nvPr>
            <p:ph type="sldNum" sz="quarter"/>
          </p:nvPr>
        </p:nvSpPr>
        <p:spPr>
          <a:noFill/>
        </p:spPr>
        <p:txBody>
          <a:bodyPr/>
          <a:lstStyle>
            <a:lvl1pPr eaLnBrk="0">
              <a:spcBef>
                <a:spcPct val="30000"/>
              </a:spcBef>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1pPr>
            <a:lvl2pPr marL="742950" indent="-285750" eaLnBrk="0">
              <a:spcBef>
                <a:spcPct val="30000"/>
              </a:spcBef>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2pPr>
            <a:lvl3pPr marL="1143000" indent="-228600" eaLnBrk="0">
              <a:spcBef>
                <a:spcPct val="30000"/>
              </a:spcBef>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3pPr>
            <a:lvl4pPr marL="1600200" indent="-228600" eaLnBrk="0">
              <a:spcBef>
                <a:spcPct val="30000"/>
              </a:spcBef>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4pPr>
            <a:lvl5pPr marL="2057400" indent="-228600" eaLnBrk="0">
              <a:spcBef>
                <a:spcPct val="30000"/>
              </a:spcBef>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9pPr>
          </a:lstStyle>
          <a:p>
            <a:pPr eaLnBrk="1">
              <a:spcBef>
                <a:spcPct val="0"/>
              </a:spcBef>
              <a:buSzPct val="45000"/>
              <a:buFont typeface="Wingdings" panose="05000000000000000000" pitchFamily="2" charset="2"/>
              <a:buNone/>
            </a:pPr>
            <a:fld id="{5CD6960B-031B-4239-967A-04A77D431AEA}" type="slidenum">
              <a:rPr lang="nl-NL" altLang="nl-NL" sz="1400"/>
              <a:pPr eaLnBrk="1">
                <a:spcBef>
                  <a:spcPct val="0"/>
                </a:spcBef>
                <a:buSzPct val="45000"/>
                <a:buFont typeface="Wingdings" panose="05000000000000000000" pitchFamily="2" charset="2"/>
                <a:buNone/>
              </a:pPr>
              <a:t>27</a:t>
            </a:fld>
            <a:endParaRPr lang="nl-NL" altLang="nl-NL" sz="1400"/>
          </a:p>
        </p:txBody>
      </p:sp>
      <p:sp>
        <p:nvSpPr>
          <p:cNvPr id="8195" name="Text Box 1">
            <a:extLst>
              <a:ext uri="{FF2B5EF4-FFF2-40B4-BE49-F238E27FC236}">
                <a16:creationId xmlns:a16="http://schemas.microsoft.com/office/drawing/2014/main" xmlns="" id="{A82881BA-2BA2-4A40-91A8-553E4F875C33}"/>
              </a:ext>
            </a:extLst>
          </p:cNvPr>
          <p:cNvSpPr txBox="1">
            <a:spLocks noChangeArrowheads="1"/>
          </p:cNvSpPr>
          <p:nvPr/>
        </p:nvSpPr>
        <p:spPr bwMode="auto">
          <a:xfrm>
            <a:off x="4283075" y="10156825"/>
            <a:ext cx="3276600" cy="5349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b"/>
          <a:lstStyle>
            <a:lvl1pPr eaLnBrk="0">
              <a:spcBef>
                <a:spcPct val="30000"/>
              </a:spcBef>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1pPr>
            <a:lvl2pPr marL="742950" indent="-285750" eaLnBrk="0">
              <a:spcBef>
                <a:spcPct val="30000"/>
              </a:spcBef>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2pPr>
            <a:lvl3pPr marL="1143000" indent="-228600" eaLnBrk="0">
              <a:spcBef>
                <a:spcPct val="30000"/>
              </a:spcBef>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3pPr>
            <a:lvl4pPr marL="1600200" indent="-228600" eaLnBrk="0">
              <a:spcBef>
                <a:spcPct val="30000"/>
              </a:spcBef>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4pPr>
            <a:lvl5pPr marL="2057400" indent="-228600" eaLnBrk="0">
              <a:spcBef>
                <a:spcPct val="30000"/>
              </a:spcBef>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9pPr>
          </a:lstStyle>
          <a:p>
            <a:pPr algn="r" eaLnBrk="1" hangingPunct="1">
              <a:spcBef>
                <a:spcPct val="0"/>
              </a:spcBef>
              <a:buSzPct val="45000"/>
              <a:buFont typeface="Wingdings" panose="05000000000000000000" pitchFamily="2" charset="2"/>
              <a:buNone/>
            </a:pPr>
            <a:fld id="{589B1EB0-10FB-4ECC-AFE4-6F6239DB65E7}" type="slidenum">
              <a:rPr lang="nl-NL" altLang="nl-NL">
                <a:latin typeface="Arial" panose="020B0604020202020204" pitchFamily="34" charset="0"/>
              </a:rPr>
              <a:pPr algn="r" eaLnBrk="1" hangingPunct="1">
                <a:spcBef>
                  <a:spcPct val="0"/>
                </a:spcBef>
                <a:buSzPct val="45000"/>
                <a:buFont typeface="Wingdings" panose="05000000000000000000" pitchFamily="2" charset="2"/>
                <a:buNone/>
              </a:pPr>
              <a:t>27</a:t>
            </a:fld>
            <a:endParaRPr lang="nl-NL" altLang="nl-NL">
              <a:latin typeface="Arial" panose="020B0604020202020204" pitchFamily="34" charset="0"/>
            </a:endParaRPr>
          </a:p>
        </p:txBody>
      </p:sp>
      <p:sp>
        <p:nvSpPr>
          <p:cNvPr id="8196" name="Text Box 2">
            <a:extLst>
              <a:ext uri="{FF2B5EF4-FFF2-40B4-BE49-F238E27FC236}">
                <a16:creationId xmlns:a16="http://schemas.microsoft.com/office/drawing/2014/main" xmlns="" id="{069F3D17-6717-4309-8F79-BEC7E4F9D3C3}"/>
              </a:ext>
            </a:extLst>
          </p:cNvPr>
          <p:cNvSpPr txBox="1">
            <a:spLocks noChangeArrowheads="1"/>
          </p:cNvSpPr>
          <p:nvPr/>
        </p:nvSpPr>
        <p:spPr bwMode="auto">
          <a:xfrm>
            <a:off x="1260475" y="801688"/>
            <a:ext cx="5040313" cy="4010025"/>
          </a:xfrm>
          <a:prstGeom prst="rect">
            <a:avLst/>
          </a:prstGeom>
          <a:solidFill>
            <a:srgbClr val="FFFFFF"/>
          </a:solid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eaLnBrk="0">
              <a:spcBef>
                <a:spcPct val="30000"/>
              </a:spcBef>
              <a:buSzPct val="100000"/>
              <a:buFont typeface="Times New Roman" panose="02020603050405020304" pitchFamily="18" charset="0"/>
              <a:defRPr sz="1200">
                <a:solidFill>
                  <a:srgbClr val="000000"/>
                </a:solidFill>
                <a:latin typeface="Times New Roman" panose="02020603050405020304" pitchFamily="18" charset="0"/>
              </a:defRPr>
            </a:lvl1pPr>
            <a:lvl2pPr marL="742950" indent="-285750" eaLnBrk="0">
              <a:spcBef>
                <a:spcPct val="30000"/>
              </a:spcBef>
              <a:buSzPct val="100000"/>
              <a:buFont typeface="Times New Roman" panose="02020603050405020304" pitchFamily="18" charset="0"/>
              <a:defRPr sz="1200">
                <a:solidFill>
                  <a:srgbClr val="000000"/>
                </a:solidFill>
                <a:latin typeface="Times New Roman" panose="02020603050405020304" pitchFamily="18" charset="0"/>
              </a:defRPr>
            </a:lvl2pPr>
            <a:lvl3pPr marL="1143000" indent="-228600" eaLnBrk="0">
              <a:spcBef>
                <a:spcPct val="30000"/>
              </a:spcBef>
              <a:buSzPct val="100000"/>
              <a:buFont typeface="Times New Roman" panose="02020603050405020304" pitchFamily="18" charset="0"/>
              <a:defRPr sz="1200">
                <a:solidFill>
                  <a:srgbClr val="000000"/>
                </a:solidFill>
                <a:latin typeface="Times New Roman" panose="02020603050405020304" pitchFamily="18" charset="0"/>
              </a:defRPr>
            </a:lvl3pPr>
            <a:lvl4pPr marL="1600200" indent="-228600" eaLnBrk="0">
              <a:spcBef>
                <a:spcPct val="30000"/>
              </a:spcBef>
              <a:buSzPct val="100000"/>
              <a:buFont typeface="Times New Roman" panose="02020603050405020304" pitchFamily="18" charset="0"/>
              <a:defRPr sz="1200">
                <a:solidFill>
                  <a:srgbClr val="000000"/>
                </a:solidFill>
                <a:latin typeface="Times New Roman" panose="02020603050405020304" pitchFamily="18" charset="0"/>
              </a:defRPr>
            </a:lvl4pPr>
            <a:lvl5pPr marL="2057400" indent="-228600" eaLnBrk="0">
              <a:spcBef>
                <a:spcPct val="30000"/>
              </a:spcBef>
              <a:buSzPct val="100000"/>
              <a:buFont typeface="Times New Roman" panose="02020603050405020304" pitchFamily="18" charset="0"/>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9pPr>
          </a:lstStyle>
          <a:p>
            <a:pPr eaLnBrk="1">
              <a:spcBef>
                <a:spcPct val="0"/>
              </a:spcBef>
              <a:buSzPct val="45000"/>
              <a:buFont typeface="Wingdings" panose="05000000000000000000" pitchFamily="2" charset="2"/>
              <a:buNone/>
            </a:pPr>
            <a:endParaRPr lang="nl-NL" altLang="nl-NL" sz="1800">
              <a:solidFill>
                <a:schemeClr val="tx1"/>
              </a:solidFill>
              <a:latin typeface="Arial" panose="020B0604020202020204" pitchFamily="34" charset="0"/>
            </a:endParaRPr>
          </a:p>
        </p:txBody>
      </p:sp>
      <p:sp>
        <p:nvSpPr>
          <p:cNvPr id="8197" name="Text Box 3">
            <a:extLst>
              <a:ext uri="{FF2B5EF4-FFF2-40B4-BE49-F238E27FC236}">
                <a16:creationId xmlns:a16="http://schemas.microsoft.com/office/drawing/2014/main" xmlns="" id="{B4A0E17B-CCA0-4827-99F3-ACD8677EA568}"/>
              </a:ext>
            </a:extLst>
          </p:cNvPr>
          <p:cNvSpPr>
            <a:spLocks noGrp="1" noChangeArrowheads="1"/>
          </p:cNvSpPr>
          <p:nvPr>
            <p:ph type="body"/>
          </p:nvPr>
        </p:nvSpPr>
        <p:spPr>
          <a:xfrm>
            <a:off x="1008063" y="5078413"/>
            <a:ext cx="5543550" cy="4811712"/>
          </a:xfrm>
          <a:noFill/>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marL="215900" indent="-215900" eaLnBrk="1" hangingPunct="1">
              <a:lnSpc>
                <a:spcPct val="93000"/>
              </a:lnSpc>
              <a:spcBef>
                <a:spcPts val="450"/>
              </a:spcBef>
              <a:buSzPct val="45000"/>
              <a:buFont typeface="Wingdings" panose="05000000000000000000" pitchFamily="2" charset="2"/>
              <a:buNone/>
              <a:tabLst>
                <a:tab pos="723900" algn="l"/>
                <a:tab pos="1447800" algn="l"/>
                <a:tab pos="2171700" algn="l"/>
                <a:tab pos="2895600" algn="l"/>
                <a:tab pos="3619500" algn="l"/>
                <a:tab pos="4343400" algn="l"/>
                <a:tab pos="5067300" algn="l"/>
              </a:tabLst>
            </a:pPr>
            <a:r>
              <a:rPr lang="en-US" altLang="nl-NL" sz="1400">
                <a:latin typeface="Arial" panose="020B0604020202020204" pitchFamily="34" charset="0"/>
              </a:rPr>
              <a:t>Het doel en de domeinen van de ergotherapie bij Parkinson zijn hetzelfde als bij andere ziektebeelden. Ergotherapie richt zich op het dagelijks handelen van mensen. Met het dagelijks handelen worden alle activiteiten bedoeld, die iemand op een dag of soms ook ‘s nachts doet of wil doen. Enkele voorbeelden van activiteiten zijn, aankleden, eten koken, stofzuigen, schrijven, tuinieren en slapen. Er wordt gekeken naar de mogelijkheden en beperkingen die iemand ondervindt. </a:t>
            </a:r>
            <a:r>
              <a:rPr lang="en-US" altLang="nl-NL" sz="1400">
                <a:solidFill>
                  <a:srgbClr val="FF0000"/>
                </a:solidFill>
                <a:latin typeface="Arial" panose="020B0604020202020204" pitchFamily="34" charset="0"/>
              </a:rPr>
              <a:t>Samen met de client wordt gewerkt aan het oplossen, verminderen en voorkomen </a:t>
            </a:r>
            <a:r>
              <a:rPr lang="en-US" altLang="nl-NL" sz="1400">
                <a:latin typeface="Arial" panose="020B0604020202020204" pitchFamily="34" charset="0"/>
              </a:rPr>
              <a:t>van beperkingen in het handelen in de domeinen wonen, werken of vrije tijd. </a:t>
            </a:r>
          </a:p>
          <a:p>
            <a:pPr marL="215900" indent="-215900" eaLnBrk="1" hangingPunct="1">
              <a:lnSpc>
                <a:spcPct val="93000"/>
              </a:lnSpc>
              <a:spcBef>
                <a:spcPts val="450"/>
              </a:spcBef>
              <a:buSzPct val="45000"/>
              <a:buFont typeface="Wingdings" panose="05000000000000000000" pitchFamily="2" charset="2"/>
              <a:buNone/>
              <a:tabLst>
                <a:tab pos="723900" algn="l"/>
                <a:tab pos="1447800" algn="l"/>
                <a:tab pos="2171700" algn="l"/>
                <a:tab pos="2895600" algn="l"/>
                <a:tab pos="3619500" algn="l"/>
                <a:tab pos="4343400" algn="l"/>
                <a:tab pos="5067300" algn="l"/>
              </a:tabLst>
            </a:pPr>
            <a:r>
              <a:rPr lang="en-US" altLang="nl-NL" sz="1400">
                <a:latin typeface="Arial" panose="020B0604020202020204" pitchFamily="34" charset="0"/>
              </a:rPr>
              <a:t>Met het werken wordt zowel betaald werk als vrijwilligerswerk bedoeld. Vrije tijd staat voor ontspanning en hobby’s.</a:t>
            </a:r>
          </a:p>
          <a:p>
            <a:pPr marL="215900" indent="-215900" eaLnBrk="1" hangingPunct="1">
              <a:lnSpc>
                <a:spcPct val="93000"/>
              </a:lnSpc>
              <a:spcBef>
                <a:spcPts val="450"/>
              </a:spcBef>
              <a:buSzPct val="45000"/>
              <a:buFont typeface="Wingdings" panose="05000000000000000000" pitchFamily="2" charset="2"/>
              <a:buNone/>
              <a:tabLst>
                <a:tab pos="723900" algn="l"/>
                <a:tab pos="1447800" algn="l"/>
                <a:tab pos="2171700" algn="l"/>
                <a:tab pos="2895600" algn="l"/>
                <a:tab pos="3619500" algn="l"/>
                <a:tab pos="4343400" algn="l"/>
                <a:tab pos="5067300" algn="l"/>
              </a:tabLst>
            </a:pPr>
            <a:r>
              <a:rPr lang="en-US" altLang="nl-NL" sz="1400">
                <a:latin typeface="Arial" panose="020B0604020202020204" pitchFamily="34" charset="0"/>
              </a:rPr>
              <a:t>Wonen is een breed domein. Onder wonen valt bijvoorbeeld de zelfverzorging, huishoudelijke werkzaamheden, het bereiden van maaltijden, boodschappen doen en taken die iemand heeft binnen het gezin.</a:t>
            </a:r>
          </a:p>
        </p:txBody>
      </p:sp>
    </p:spTree>
    <p:extLst>
      <p:ext uri="{BB962C8B-B14F-4D97-AF65-F5344CB8AC3E}">
        <p14:creationId xmlns:p14="http://schemas.microsoft.com/office/powerpoint/2010/main" val="216656659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194" name="Rectangle 6">
            <a:extLst>
              <a:ext uri="{FF2B5EF4-FFF2-40B4-BE49-F238E27FC236}">
                <a16:creationId xmlns:a16="http://schemas.microsoft.com/office/drawing/2014/main" xmlns="" id="{D2F2C3F5-52E4-4CA5-9A32-EBAD6791DC8E}"/>
              </a:ext>
            </a:extLst>
          </p:cNvPr>
          <p:cNvSpPr>
            <a:spLocks noGrp="1" noChangeArrowheads="1"/>
          </p:cNvSpPr>
          <p:nvPr>
            <p:ph type="sldNum" sz="quarter"/>
          </p:nvPr>
        </p:nvSpPr>
        <p:spPr>
          <a:noFill/>
        </p:spPr>
        <p:txBody>
          <a:bodyPr/>
          <a:lstStyle>
            <a:lvl1pPr eaLnBrk="0">
              <a:spcBef>
                <a:spcPct val="30000"/>
              </a:spcBef>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1pPr>
            <a:lvl2pPr marL="742950" indent="-285750" eaLnBrk="0">
              <a:spcBef>
                <a:spcPct val="30000"/>
              </a:spcBef>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2pPr>
            <a:lvl3pPr marL="1143000" indent="-228600" eaLnBrk="0">
              <a:spcBef>
                <a:spcPct val="30000"/>
              </a:spcBef>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3pPr>
            <a:lvl4pPr marL="1600200" indent="-228600" eaLnBrk="0">
              <a:spcBef>
                <a:spcPct val="30000"/>
              </a:spcBef>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4pPr>
            <a:lvl5pPr marL="2057400" indent="-228600" eaLnBrk="0">
              <a:spcBef>
                <a:spcPct val="30000"/>
              </a:spcBef>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9pPr>
          </a:lstStyle>
          <a:p>
            <a:pPr eaLnBrk="1">
              <a:spcBef>
                <a:spcPct val="0"/>
              </a:spcBef>
              <a:buSzPct val="45000"/>
              <a:buFont typeface="Wingdings" panose="05000000000000000000" pitchFamily="2" charset="2"/>
              <a:buNone/>
            </a:pPr>
            <a:fld id="{5CD6960B-031B-4239-967A-04A77D431AEA}" type="slidenum">
              <a:rPr lang="nl-NL" altLang="nl-NL" sz="1400"/>
              <a:pPr eaLnBrk="1">
                <a:spcBef>
                  <a:spcPct val="0"/>
                </a:spcBef>
                <a:buSzPct val="45000"/>
                <a:buFont typeface="Wingdings" panose="05000000000000000000" pitchFamily="2" charset="2"/>
                <a:buNone/>
              </a:pPr>
              <a:t>28</a:t>
            </a:fld>
            <a:endParaRPr lang="nl-NL" altLang="nl-NL" sz="1400"/>
          </a:p>
        </p:txBody>
      </p:sp>
      <p:sp>
        <p:nvSpPr>
          <p:cNvPr id="8195" name="Text Box 1">
            <a:extLst>
              <a:ext uri="{FF2B5EF4-FFF2-40B4-BE49-F238E27FC236}">
                <a16:creationId xmlns:a16="http://schemas.microsoft.com/office/drawing/2014/main" xmlns="" id="{A82881BA-2BA2-4A40-91A8-553E4F875C33}"/>
              </a:ext>
            </a:extLst>
          </p:cNvPr>
          <p:cNvSpPr txBox="1">
            <a:spLocks noChangeArrowheads="1"/>
          </p:cNvSpPr>
          <p:nvPr/>
        </p:nvSpPr>
        <p:spPr bwMode="auto">
          <a:xfrm>
            <a:off x="4283075" y="10156825"/>
            <a:ext cx="3276600" cy="5349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b"/>
          <a:lstStyle>
            <a:lvl1pPr eaLnBrk="0">
              <a:spcBef>
                <a:spcPct val="30000"/>
              </a:spcBef>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1pPr>
            <a:lvl2pPr marL="742950" indent="-285750" eaLnBrk="0">
              <a:spcBef>
                <a:spcPct val="30000"/>
              </a:spcBef>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2pPr>
            <a:lvl3pPr marL="1143000" indent="-228600" eaLnBrk="0">
              <a:spcBef>
                <a:spcPct val="30000"/>
              </a:spcBef>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3pPr>
            <a:lvl4pPr marL="1600200" indent="-228600" eaLnBrk="0">
              <a:spcBef>
                <a:spcPct val="30000"/>
              </a:spcBef>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4pPr>
            <a:lvl5pPr marL="2057400" indent="-228600" eaLnBrk="0">
              <a:spcBef>
                <a:spcPct val="30000"/>
              </a:spcBef>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9pPr>
          </a:lstStyle>
          <a:p>
            <a:pPr algn="r" eaLnBrk="1" hangingPunct="1">
              <a:spcBef>
                <a:spcPct val="0"/>
              </a:spcBef>
              <a:buSzPct val="45000"/>
              <a:buFont typeface="Wingdings" panose="05000000000000000000" pitchFamily="2" charset="2"/>
              <a:buNone/>
            </a:pPr>
            <a:fld id="{589B1EB0-10FB-4ECC-AFE4-6F6239DB65E7}" type="slidenum">
              <a:rPr lang="nl-NL" altLang="nl-NL">
                <a:latin typeface="Arial" panose="020B0604020202020204" pitchFamily="34" charset="0"/>
              </a:rPr>
              <a:pPr algn="r" eaLnBrk="1" hangingPunct="1">
                <a:spcBef>
                  <a:spcPct val="0"/>
                </a:spcBef>
                <a:buSzPct val="45000"/>
                <a:buFont typeface="Wingdings" panose="05000000000000000000" pitchFamily="2" charset="2"/>
                <a:buNone/>
              </a:pPr>
              <a:t>28</a:t>
            </a:fld>
            <a:endParaRPr lang="nl-NL" altLang="nl-NL">
              <a:latin typeface="Arial" panose="020B0604020202020204" pitchFamily="34" charset="0"/>
            </a:endParaRPr>
          </a:p>
        </p:txBody>
      </p:sp>
      <p:sp>
        <p:nvSpPr>
          <p:cNvPr id="8196" name="Text Box 2">
            <a:extLst>
              <a:ext uri="{FF2B5EF4-FFF2-40B4-BE49-F238E27FC236}">
                <a16:creationId xmlns:a16="http://schemas.microsoft.com/office/drawing/2014/main" xmlns="" id="{069F3D17-6717-4309-8F79-BEC7E4F9D3C3}"/>
              </a:ext>
            </a:extLst>
          </p:cNvPr>
          <p:cNvSpPr txBox="1">
            <a:spLocks noChangeArrowheads="1"/>
          </p:cNvSpPr>
          <p:nvPr/>
        </p:nvSpPr>
        <p:spPr bwMode="auto">
          <a:xfrm>
            <a:off x="1260475" y="801688"/>
            <a:ext cx="5040313" cy="4010025"/>
          </a:xfrm>
          <a:prstGeom prst="rect">
            <a:avLst/>
          </a:prstGeom>
          <a:solidFill>
            <a:srgbClr val="FFFFFF"/>
          </a:solid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eaLnBrk="0">
              <a:spcBef>
                <a:spcPct val="30000"/>
              </a:spcBef>
              <a:buSzPct val="100000"/>
              <a:buFont typeface="Times New Roman" panose="02020603050405020304" pitchFamily="18" charset="0"/>
              <a:defRPr sz="1200">
                <a:solidFill>
                  <a:srgbClr val="000000"/>
                </a:solidFill>
                <a:latin typeface="Times New Roman" panose="02020603050405020304" pitchFamily="18" charset="0"/>
              </a:defRPr>
            </a:lvl1pPr>
            <a:lvl2pPr marL="742950" indent="-285750" eaLnBrk="0">
              <a:spcBef>
                <a:spcPct val="30000"/>
              </a:spcBef>
              <a:buSzPct val="100000"/>
              <a:buFont typeface="Times New Roman" panose="02020603050405020304" pitchFamily="18" charset="0"/>
              <a:defRPr sz="1200">
                <a:solidFill>
                  <a:srgbClr val="000000"/>
                </a:solidFill>
                <a:latin typeface="Times New Roman" panose="02020603050405020304" pitchFamily="18" charset="0"/>
              </a:defRPr>
            </a:lvl2pPr>
            <a:lvl3pPr marL="1143000" indent="-228600" eaLnBrk="0">
              <a:spcBef>
                <a:spcPct val="30000"/>
              </a:spcBef>
              <a:buSzPct val="100000"/>
              <a:buFont typeface="Times New Roman" panose="02020603050405020304" pitchFamily="18" charset="0"/>
              <a:defRPr sz="1200">
                <a:solidFill>
                  <a:srgbClr val="000000"/>
                </a:solidFill>
                <a:latin typeface="Times New Roman" panose="02020603050405020304" pitchFamily="18" charset="0"/>
              </a:defRPr>
            </a:lvl3pPr>
            <a:lvl4pPr marL="1600200" indent="-228600" eaLnBrk="0">
              <a:spcBef>
                <a:spcPct val="30000"/>
              </a:spcBef>
              <a:buSzPct val="100000"/>
              <a:buFont typeface="Times New Roman" panose="02020603050405020304" pitchFamily="18" charset="0"/>
              <a:defRPr sz="1200">
                <a:solidFill>
                  <a:srgbClr val="000000"/>
                </a:solidFill>
                <a:latin typeface="Times New Roman" panose="02020603050405020304" pitchFamily="18" charset="0"/>
              </a:defRPr>
            </a:lvl4pPr>
            <a:lvl5pPr marL="2057400" indent="-228600" eaLnBrk="0">
              <a:spcBef>
                <a:spcPct val="30000"/>
              </a:spcBef>
              <a:buSzPct val="100000"/>
              <a:buFont typeface="Times New Roman" panose="02020603050405020304" pitchFamily="18" charset="0"/>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9pPr>
          </a:lstStyle>
          <a:p>
            <a:pPr eaLnBrk="1">
              <a:spcBef>
                <a:spcPct val="0"/>
              </a:spcBef>
              <a:buSzPct val="45000"/>
              <a:buFont typeface="Wingdings" panose="05000000000000000000" pitchFamily="2" charset="2"/>
              <a:buNone/>
            </a:pPr>
            <a:endParaRPr lang="nl-NL" altLang="nl-NL" sz="1800">
              <a:solidFill>
                <a:schemeClr val="tx1"/>
              </a:solidFill>
              <a:latin typeface="Arial" panose="020B0604020202020204" pitchFamily="34" charset="0"/>
            </a:endParaRPr>
          </a:p>
        </p:txBody>
      </p:sp>
      <p:sp>
        <p:nvSpPr>
          <p:cNvPr id="8197" name="Text Box 3">
            <a:extLst>
              <a:ext uri="{FF2B5EF4-FFF2-40B4-BE49-F238E27FC236}">
                <a16:creationId xmlns:a16="http://schemas.microsoft.com/office/drawing/2014/main" xmlns="" id="{B4A0E17B-CCA0-4827-99F3-ACD8677EA568}"/>
              </a:ext>
            </a:extLst>
          </p:cNvPr>
          <p:cNvSpPr>
            <a:spLocks noGrp="1" noChangeArrowheads="1"/>
          </p:cNvSpPr>
          <p:nvPr>
            <p:ph type="body"/>
          </p:nvPr>
        </p:nvSpPr>
        <p:spPr>
          <a:xfrm>
            <a:off x="1008063" y="5078413"/>
            <a:ext cx="5543550" cy="4811712"/>
          </a:xfrm>
          <a:noFill/>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marL="215900" indent="-215900" eaLnBrk="1" hangingPunct="1">
              <a:lnSpc>
                <a:spcPct val="93000"/>
              </a:lnSpc>
              <a:spcBef>
                <a:spcPts val="450"/>
              </a:spcBef>
              <a:buSzPct val="45000"/>
              <a:buFont typeface="Wingdings" panose="05000000000000000000" pitchFamily="2" charset="2"/>
              <a:buNone/>
              <a:tabLst>
                <a:tab pos="723900" algn="l"/>
                <a:tab pos="1447800" algn="l"/>
                <a:tab pos="2171700" algn="l"/>
                <a:tab pos="2895600" algn="l"/>
                <a:tab pos="3619500" algn="l"/>
                <a:tab pos="4343400" algn="l"/>
                <a:tab pos="5067300" algn="l"/>
              </a:tabLst>
            </a:pPr>
            <a:r>
              <a:rPr lang="en-US" altLang="nl-NL" sz="1400">
                <a:latin typeface="Arial" panose="020B0604020202020204" pitchFamily="34" charset="0"/>
              </a:rPr>
              <a:t>Het doel en de domeinen van de ergotherapie bij Parkinson zijn hetzelfde als bij andere ziektebeelden. Ergotherapie richt zich op het dagelijks handelen van mensen. Met het dagelijks handelen worden alle activiteiten bedoeld, die iemand op een dag of soms ook ‘s nachts doet of wil doen. Enkele voorbeelden van activiteiten zijn, aankleden, eten koken, stofzuigen, schrijven, tuinieren en slapen. Er wordt gekeken naar de mogelijkheden en beperkingen die iemand ondervindt. </a:t>
            </a:r>
            <a:r>
              <a:rPr lang="en-US" altLang="nl-NL" sz="1400">
                <a:solidFill>
                  <a:srgbClr val="FF0000"/>
                </a:solidFill>
                <a:latin typeface="Arial" panose="020B0604020202020204" pitchFamily="34" charset="0"/>
              </a:rPr>
              <a:t>Samen met de client wordt gewerkt aan het oplossen, verminderen en voorkomen </a:t>
            </a:r>
            <a:r>
              <a:rPr lang="en-US" altLang="nl-NL" sz="1400">
                <a:latin typeface="Arial" panose="020B0604020202020204" pitchFamily="34" charset="0"/>
              </a:rPr>
              <a:t>van beperkingen in het handelen in de domeinen wonen, werken of vrije tijd. </a:t>
            </a:r>
          </a:p>
          <a:p>
            <a:pPr marL="215900" indent="-215900" eaLnBrk="1" hangingPunct="1">
              <a:lnSpc>
                <a:spcPct val="93000"/>
              </a:lnSpc>
              <a:spcBef>
                <a:spcPts val="450"/>
              </a:spcBef>
              <a:buSzPct val="45000"/>
              <a:buFont typeface="Wingdings" panose="05000000000000000000" pitchFamily="2" charset="2"/>
              <a:buNone/>
              <a:tabLst>
                <a:tab pos="723900" algn="l"/>
                <a:tab pos="1447800" algn="l"/>
                <a:tab pos="2171700" algn="l"/>
                <a:tab pos="2895600" algn="l"/>
                <a:tab pos="3619500" algn="l"/>
                <a:tab pos="4343400" algn="l"/>
                <a:tab pos="5067300" algn="l"/>
              </a:tabLst>
            </a:pPr>
            <a:r>
              <a:rPr lang="en-US" altLang="nl-NL" sz="1400">
                <a:latin typeface="Arial" panose="020B0604020202020204" pitchFamily="34" charset="0"/>
              </a:rPr>
              <a:t>Met het werken wordt zowel betaald werk als vrijwilligerswerk bedoeld. Vrije tijd staat voor ontspanning en hobby’s.</a:t>
            </a:r>
          </a:p>
          <a:p>
            <a:pPr marL="215900" indent="-215900" eaLnBrk="1" hangingPunct="1">
              <a:lnSpc>
                <a:spcPct val="93000"/>
              </a:lnSpc>
              <a:spcBef>
                <a:spcPts val="450"/>
              </a:spcBef>
              <a:buSzPct val="45000"/>
              <a:buFont typeface="Wingdings" panose="05000000000000000000" pitchFamily="2" charset="2"/>
              <a:buNone/>
              <a:tabLst>
                <a:tab pos="723900" algn="l"/>
                <a:tab pos="1447800" algn="l"/>
                <a:tab pos="2171700" algn="l"/>
                <a:tab pos="2895600" algn="l"/>
                <a:tab pos="3619500" algn="l"/>
                <a:tab pos="4343400" algn="l"/>
                <a:tab pos="5067300" algn="l"/>
              </a:tabLst>
            </a:pPr>
            <a:r>
              <a:rPr lang="en-US" altLang="nl-NL" sz="1400">
                <a:latin typeface="Arial" panose="020B0604020202020204" pitchFamily="34" charset="0"/>
              </a:rPr>
              <a:t>Wonen is een breed domein. Onder wonen valt bijvoorbeeld de zelfverzorging, huishoudelijke werkzaamheden, het bereiden van maaltijden, boodschappen doen en taken die iemand heeft binnen het gezin.</a:t>
            </a:r>
          </a:p>
        </p:txBody>
      </p:sp>
    </p:spTree>
    <p:extLst>
      <p:ext uri="{BB962C8B-B14F-4D97-AF65-F5344CB8AC3E}">
        <p14:creationId xmlns:p14="http://schemas.microsoft.com/office/powerpoint/2010/main" val="320115783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194" name="Rectangle 6"/>
          <p:cNvSpPr>
            <a:spLocks noGrp="1" noChangeArrowheads="1"/>
          </p:cNvSpPr>
          <p:nvPr>
            <p:ph type="sldNum" sz="quarter"/>
          </p:nvPr>
        </p:nvSpPr>
        <p:spPr>
          <a:noFill/>
        </p:spPr>
        <p:txBody>
          <a:bodyPr/>
          <a:lstStyle>
            <a:lvl1pPr eaLnBrk="0">
              <a:spcBef>
                <a:spcPct val="30000"/>
              </a:spcBef>
              <a:buSzPct val="100000"/>
              <a:buFont typeface="Times New Roman" pitchFamily="18" charset="0"/>
              <a:tabLst>
                <a:tab pos="634643" algn="l"/>
                <a:tab pos="1269286" algn="l"/>
                <a:tab pos="1903929" algn="l"/>
                <a:tab pos="2538573" algn="l"/>
              </a:tabLst>
              <a:defRPr sz="1100">
                <a:solidFill>
                  <a:srgbClr val="000000"/>
                </a:solidFill>
                <a:latin typeface="Times New Roman" pitchFamily="18" charset="0"/>
              </a:defRPr>
            </a:lvl1pPr>
            <a:lvl2pPr marL="651344" indent="-250517" eaLnBrk="0">
              <a:spcBef>
                <a:spcPct val="30000"/>
              </a:spcBef>
              <a:buSzPct val="100000"/>
              <a:buFont typeface="Times New Roman" pitchFamily="18" charset="0"/>
              <a:tabLst>
                <a:tab pos="634643" algn="l"/>
                <a:tab pos="1269286" algn="l"/>
                <a:tab pos="1903929" algn="l"/>
                <a:tab pos="2538573" algn="l"/>
              </a:tabLst>
              <a:defRPr sz="1100">
                <a:solidFill>
                  <a:srgbClr val="000000"/>
                </a:solidFill>
                <a:latin typeface="Times New Roman" pitchFamily="18" charset="0"/>
              </a:defRPr>
            </a:lvl2pPr>
            <a:lvl3pPr marL="1002068" indent="-200414" eaLnBrk="0">
              <a:spcBef>
                <a:spcPct val="30000"/>
              </a:spcBef>
              <a:buSzPct val="100000"/>
              <a:buFont typeface="Times New Roman" pitchFamily="18" charset="0"/>
              <a:tabLst>
                <a:tab pos="634643" algn="l"/>
                <a:tab pos="1269286" algn="l"/>
                <a:tab pos="1903929" algn="l"/>
                <a:tab pos="2538573" algn="l"/>
              </a:tabLst>
              <a:defRPr sz="1100">
                <a:solidFill>
                  <a:srgbClr val="000000"/>
                </a:solidFill>
                <a:latin typeface="Times New Roman" pitchFamily="18" charset="0"/>
              </a:defRPr>
            </a:lvl3pPr>
            <a:lvl4pPr marL="1402895" indent="-200414" eaLnBrk="0">
              <a:spcBef>
                <a:spcPct val="30000"/>
              </a:spcBef>
              <a:buSzPct val="100000"/>
              <a:buFont typeface="Times New Roman" pitchFamily="18" charset="0"/>
              <a:tabLst>
                <a:tab pos="634643" algn="l"/>
                <a:tab pos="1269286" algn="l"/>
                <a:tab pos="1903929" algn="l"/>
                <a:tab pos="2538573" algn="l"/>
              </a:tabLst>
              <a:defRPr sz="1100">
                <a:solidFill>
                  <a:srgbClr val="000000"/>
                </a:solidFill>
                <a:latin typeface="Times New Roman" pitchFamily="18" charset="0"/>
              </a:defRPr>
            </a:lvl4pPr>
            <a:lvl5pPr marL="1803723" indent="-200414" eaLnBrk="0">
              <a:spcBef>
                <a:spcPct val="30000"/>
              </a:spcBef>
              <a:buSzPct val="100000"/>
              <a:buFont typeface="Times New Roman" pitchFamily="18" charset="0"/>
              <a:tabLst>
                <a:tab pos="634643" algn="l"/>
                <a:tab pos="1269286" algn="l"/>
                <a:tab pos="1903929" algn="l"/>
                <a:tab pos="2538573" algn="l"/>
              </a:tabLst>
              <a:defRPr sz="1100">
                <a:solidFill>
                  <a:srgbClr val="000000"/>
                </a:solidFill>
                <a:latin typeface="Times New Roman" pitchFamily="18" charset="0"/>
              </a:defRPr>
            </a:lvl5pPr>
            <a:lvl6pPr marL="2204550" indent="-200414" defTabSz="393869" eaLnBrk="0" fontAlgn="base" hangingPunct="0">
              <a:spcBef>
                <a:spcPct val="30000"/>
              </a:spcBef>
              <a:spcAft>
                <a:spcPct val="0"/>
              </a:spcAft>
              <a:buClr>
                <a:srgbClr val="000000"/>
              </a:buClr>
              <a:buSzPct val="100000"/>
              <a:buFont typeface="Times New Roman" pitchFamily="18" charset="0"/>
              <a:tabLst>
                <a:tab pos="634643" algn="l"/>
                <a:tab pos="1269286" algn="l"/>
                <a:tab pos="1903929" algn="l"/>
                <a:tab pos="2538573" algn="l"/>
              </a:tabLst>
              <a:defRPr sz="1100">
                <a:solidFill>
                  <a:srgbClr val="000000"/>
                </a:solidFill>
                <a:latin typeface="Times New Roman" pitchFamily="18" charset="0"/>
              </a:defRPr>
            </a:lvl6pPr>
            <a:lvl7pPr marL="2605377" indent="-200414" defTabSz="393869" eaLnBrk="0" fontAlgn="base" hangingPunct="0">
              <a:spcBef>
                <a:spcPct val="30000"/>
              </a:spcBef>
              <a:spcAft>
                <a:spcPct val="0"/>
              </a:spcAft>
              <a:buClr>
                <a:srgbClr val="000000"/>
              </a:buClr>
              <a:buSzPct val="100000"/>
              <a:buFont typeface="Times New Roman" pitchFamily="18" charset="0"/>
              <a:tabLst>
                <a:tab pos="634643" algn="l"/>
                <a:tab pos="1269286" algn="l"/>
                <a:tab pos="1903929" algn="l"/>
                <a:tab pos="2538573" algn="l"/>
              </a:tabLst>
              <a:defRPr sz="1100">
                <a:solidFill>
                  <a:srgbClr val="000000"/>
                </a:solidFill>
                <a:latin typeface="Times New Roman" pitchFamily="18" charset="0"/>
              </a:defRPr>
            </a:lvl7pPr>
            <a:lvl8pPr marL="3006204" indent="-200414" defTabSz="393869" eaLnBrk="0" fontAlgn="base" hangingPunct="0">
              <a:spcBef>
                <a:spcPct val="30000"/>
              </a:spcBef>
              <a:spcAft>
                <a:spcPct val="0"/>
              </a:spcAft>
              <a:buClr>
                <a:srgbClr val="000000"/>
              </a:buClr>
              <a:buSzPct val="100000"/>
              <a:buFont typeface="Times New Roman" pitchFamily="18" charset="0"/>
              <a:tabLst>
                <a:tab pos="634643" algn="l"/>
                <a:tab pos="1269286" algn="l"/>
                <a:tab pos="1903929" algn="l"/>
                <a:tab pos="2538573" algn="l"/>
              </a:tabLst>
              <a:defRPr sz="1100">
                <a:solidFill>
                  <a:srgbClr val="000000"/>
                </a:solidFill>
                <a:latin typeface="Times New Roman" pitchFamily="18" charset="0"/>
              </a:defRPr>
            </a:lvl8pPr>
            <a:lvl9pPr marL="3407032" indent="-200414" defTabSz="393869" eaLnBrk="0" fontAlgn="base" hangingPunct="0">
              <a:spcBef>
                <a:spcPct val="30000"/>
              </a:spcBef>
              <a:spcAft>
                <a:spcPct val="0"/>
              </a:spcAft>
              <a:buClr>
                <a:srgbClr val="000000"/>
              </a:buClr>
              <a:buSzPct val="100000"/>
              <a:buFont typeface="Times New Roman" pitchFamily="18" charset="0"/>
              <a:tabLst>
                <a:tab pos="634643" algn="l"/>
                <a:tab pos="1269286" algn="l"/>
                <a:tab pos="1903929" algn="l"/>
                <a:tab pos="2538573" algn="l"/>
              </a:tabLst>
              <a:defRPr sz="1100">
                <a:solidFill>
                  <a:srgbClr val="000000"/>
                </a:solidFill>
                <a:latin typeface="Times New Roman" pitchFamily="18" charset="0"/>
              </a:defRPr>
            </a:lvl9pPr>
          </a:lstStyle>
          <a:p>
            <a:pPr eaLnBrk="1">
              <a:spcBef>
                <a:spcPct val="0"/>
              </a:spcBef>
              <a:buSzPct val="45000"/>
              <a:buFont typeface="Wingdings" pitchFamily="2" charset="2"/>
              <a:buNone/>
            </a:pPr>
            <a:fld id="{EC088DD2-7262-4979-97B6-5F22A92C5538}" type="slidenum">
              <a:rPr lang="nl-NL" altLang="nl-NL" sz="1200"/>
              <a:pPr eaLnBrk="1">
                <a:spcBef>
                  <a:spcPct val="0"/>
                </a:spcBef>
                <a:buSzPct val="45000"/>
                <a:buFont typeface="Wingdings" pitchFamily="2" charset="2"/>
                <a:buNone/>
              </a:pPr>
              <a:t>29</a:t>
            </a:fld>
            <a:endParaRPr lang="nl-NL" altLang="nl-NL" sz="1200"/>
          </a:p>
        </p:txBody>
      </p:sp>
      <p:sp>
        <p:nvSpPr>
          <p:cNvPr id="8195" name="Text Box 1"/>
          <p:cNvSpPr txBox="1">
            <a:spLocks noChangeArrowheads="1"/>
          </p:cNvSpPr>
          <p:nvPr/>
        </p:nvSpPr>
        <p:spPr bwMode="auto">
          <a:xfrm>
            <a:off x="3885528" y="8686460"/>
            <a:ext cx="2972472" cy="45754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78903" tIns="41030" rIns="78903" bIns="41030" anchor="b"/>
          <a:lstStyle>
            <a:lvl1pPr eaLnBrk="0">
              <a:spcBef>
                <a:spcPct val="30000"/>
              </a:spcBef>
              <a:buSzPct val="100000"/>
              <a:buFont typeface="Times New Roman" pitchFamily="18" charset="0"/>
              <a:tabLst>
                <a:tab pos="723900" algn="l"/>
                <a:tab pos="1447800" algn="l"/>
                <a:tab pos="2171700" algn="l"/>
                <a:tab pos="2895600" algn="l"/>
              </a:tabLst>
              <a:defRPr sz="1200">
                <a:solidFill>
                  <a:srgbClr val="000000"/>
                </a:solidFill>
                <a:latin typeface="Times New Roman" pitchFamily="18" charset="0"/>
              </a:defRPr>
            </a:lvl1pPr>
            <a:lvl2pPr marL="742950" indent="-285750" eaLnBrk="0">
              <a:spcBef>
                <a:spcPct val="30000"/>
              </a:spcBef>
              <a:buSzPct val="100000"/>
              <a:buFont typeface="Times New Roman" pitchFamily="18" charset="0"/>
              <a:tabLst>
                <a:tab pos="723900" algn="l"/>
                <a:tab pos="1447800" algn="l"/>
                <a:tab pos="2171700" algn="l"/>
                <a:tab pos="2895600" algn="l"/>
              </a:tabLst>
              <a:defRPr sz="1200">
                <a:solidFill>
                  <a:srgbClr val="000000"/>
                </a:solidFill>
                <a:latin typeface="Times New Roman" pitchFamily="18" charset="0"/>
              </a:defRPr>
            </a:lvl2pPr>
            <a:lvl3pPr marL="1143000" indent="-228600" eaLnBrk="0">
              <a:spcBef>
                <a:spcPct val="30000"/>
              </a:spcBef>
              <a:buSzPct val="100000"/>
              <a:buFont typeface="Times New Roman" pitchFamily="18" charset="0"/>
              <a:tabLst>
                <a:tab pos="723900" algn="l"/>
                <a:tab pos="1447800" algn="l"/>
                <a:tab pos="2171700" algn="l"/>
                <a:tab pos="2895600" algn="l"/>
              </a:tabLst>
              <a:defRPr sz="1200">
                <a:solidFill>
                  <a:srgbClr val="000000"/>
                </a:solidFill>
                <a:latin typeface="Times New Roman" pitchFamily="18" charset="0"/>
              </a:defRPr>
            </a:lvl3pPr>
            <a:lvl4pPr marL="1600200" indent="-228600" eaLnBrk="0">
              <a:spcBef>
                <a:spcPct val="30000"/>
              </a:spcBef>
              <a:buSzPct val="100000"/>
              <a:buFont typeface="Times New Roman" pitchFamily="18" charset="0"/>
              <a:tabLst>
                <a:tab pos="723900" algn="l"/>
                <a:tab pos="1447800" algn="l"/>
                <a:tab pos="2171700" algn="l"/>
                <a:tab pos="2895600" algn="l"/>
              </a:tabLst>
              <a:defRPr sz="1200">
                <a:solidFill>
                  <a:srgbClr val="000000"/>
                </a:solidFill>
                <a:latin typeface="Times New Roman" pitchFamily="18" charset="0"/>
              </a:defRPr>
            </a:lvl4pPr>
            <a:lvl5pPr marL="2057400" indent="-228600" eaLnBrk="0">
              <a:spcBef>
                <a:spcPct val="30000"/>
              </a:spcBef>
              <a:buSzPct val="100000"/>
              <a:buFont typeface="Times New Roman" pitchFamily="18" charset="0"/>
              <a:tabLst>
                <a:tab pos="723900" algn="l"/>
                <a:tab pos="1447800" algn="l"/>
                <a:tab pos="2171700" algn="l"/>
                <a:tab pos="2895600" algn="l"/>
              </a:tabLst>
              <a:defRPr sz="1200">
                <a:solidFill>
                  <a:srgbClr val="000000"/>
                </a:solidFill>
                <a:latin typeface="Times New Roman" pitchFamily="18" charset="0"/>
              </a:defRPr>
            </a:lvl5pPr>
            <a:lvl6pPr marL="2514600" indent="-228600" defTabSz="449263" eaLnBrk="0" fontAlgn="base" hangingPunct="0">
              <a:spcBef>
                <a:spcPct val="30000"/>
              </a:spcBef>
              <a:spcAft>
                <a:spcPct val="0"/>
              </a:spcAft>
              <a:buClr>
                <a:srgbClr val="000000"/>
              </a:buClr>
              <a:buSzPct val="100000"/>
              <a:buFont typeface="Times New Roman" pitchFamily="18" charset="0"/>
              <a:tabLst>
                <a:tab pos="723900" algn="l"/>
                <a:tab pos="1447800" algn="l"/>
                <a:tab pos="2171700" algn="l"/>
                <a:tab pos="2895600" algn="l"/>
              </a:tabLst>
              <a:defRPr sz="1200">
                <a:solidFill>
                  <a:srgbClr val="000000"/>
                </a:solidFill>
                <a:latin typeface="Times New Roman" pitchFamily="18" charset="0"/>
              </a:defRPr>
            </a:lvl6pPr>
            <a:lvl7pPr marL="2971800" indent="-228600" defTabSz="449263" eaLnBrk="0" fontAlgn="base" hangingPunct="0">
              <a:spcBef>
                <a:spcPct val="30000"/>
              </a:spcBef>
              <a:spcAft>
                <a:spcPct val="0"/>
              </a:spcAft>
              <a:buClr>
                <a:srgbClr val="000000"/>
              </a:buClr>
              <a:buSzPct val="100000"/>
              <a:buFont typeface="Times New Roman" pitchFamily="18" charset="0"/>
              <a:tabLst>
                <a:tab pos="723900" algn="l"/>
                <a:tab pos="1447800" algn="l"/>
                <a:tab pos="2171700" algn="l"/>
                <a:tab pos="2895600" algn="l"/>
              </a:tabLst>
              <a:defRPr sz="1200">
                <a:solidFill>
                  <a:srgbClr val="000000"/>
                </a:solidFill>
                <a:latin typeface="Times New Roman" pitchFamily="18" charset="0"/>
              </a:defRPr>
            </a:lvl7pPr>
            <a:lvl8pPr marL="3429000" indent="-228600" defTabSz="449263" eaLnBrk="0" fontAlgn="base" hangingPunct="0">
              <a:spcBef>
                <a:spcPct val="30000"/>
              </a:spcBef>
              <a:spcAft>
                <a:spcPct val="0"/>
              </a:spcAft>
              <a:buClr>
                <a:srgbClr val="000000"/>
              </a:buClr>
              <a:buSzPct val="100000"/>
              <a:buFont typeface="Times New Roman" pitchFamily="18" charset="0"/>
              <a:tabLst>
                <a:tab pos="723900" algn="l"/>
                <a:tab pos="1447800" algn="l"/>
                <a:tab pos="2171700" algn="l"/>
                <a:tab pos="2895600" algn="l"/>
              </a:tabLst>
              <a:defRPr sz="1200">
                <a:solidFill>
                  <a:srgbClr val="000000"/>
                </a:solidFill>
                <a:latin typeface="Times New Roman" pitchFamily="18" charset="0"/>
              </a:defRPr>
            </a:lvl8pPr>
            <a:lvl9pPr marL="3886200" indent="-228600" defTabSz="449263" eaLnBrk="0" fontAlgn="base" hangingPunct="0">
              <a:spcBef>
                <a:spcPct val="30000"/>
              </a:spcBef>
              <a:spcAft>
                <a:spcPct val="0"/>
              </a:spcAft>
              <a:buClr>
                <a:srgbClr val="000000"/>
              </a:buClr>
              <a:buSzPct val="100000"/>
              <a:buFont typeface="Times New Roman" pitchFamily="18" charset="0"/>
              <a:tabLst>
                <a:tab pos="723900" algn="l"/>
                <a:tab pos="1447800" algn="l"/>
                <a:tab pos="2171700" algn="l"/>
                <a:tab pos="2895600" algn="l"/>
              </a:tabLst>
              <a:defRPr sz="1200">
                <a:solidFill>
                  <a:srgbClr val="000000"/>
                </a:solidFill>
                <a:latin typeface="Times New Roman" pitchFamily="18" charset="0"/>
              </a:defRPr>
            </a:lvl9pPr>
          </a:lstStyle>
          <a:p>
            <a:pPr algn="r" eaLnBrk="1" hangingPunct="1">
              <a:spcBef>
                <a:spcPct val="0"/>
              </a:spcBef>
              <a:buSzPct val="45000"/>
              <a:buFont typeface="Wingdings" pitchFamily="2" charset="2"/>
              <a:buNone/>
            </a:pPr>
            <a:fld id="{5407A478-FEA6-4D1F-8AB8-EF866ED4AA36}" type="slidenum">
              <a:rPr lang="nl-NL" altLang="nl-NL">
                <a:latin typeface="Arial" charset="0"/>
              </a:rPr>
              <a:pPr algn="r" eaLnBrk="1" hangingPunct="1">
                <a:spcBef>
                  <a:spcPct val="0"/>
                </a:spcBef>
                <a:buSzPct val="45000"/>
                <a:buFont typeface="Wingdings" pitchFamily="2" charset="2"/>
                <a:buNone/>
              </a:pPr>
              <a:t>29</a:t>
            </a:fld>
            <a:endParaRPr lang="nl-NL" altLang="nl-NL">
              <a:latin typeface="Arial" charset="0"/>
            </a:endParaRPr>
          </a:p>
        </p:txBody>
      </p:sp>
      <p:sp>
        <p:nvSpPr>
          <p:cNvPr id="8196" name="Text Box 2"/>
          <p:cNvSpPr txBox="1">
            <a:spLocks noChangeArrowheads="1"/>
          </p:cNvSpPr>
          <p:nvPr/>
        </p:nvSpPr>
        <p:spPr bwMode="auto">
          <a:xfrm>
            <a:off x="1143480" y="685631"/>
            <a:ext cx="4572481" cy="3429509"/>
          </a:xfrm>
          <a:prstGeom prst="rect">
            <a:avLst/>
          </a:prstGeom>
          <a:solidFill>
            <a:srgbClr val="FFFFFF"/>
          </a:solid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80165" tIns="40083" rIns="80165" bIns="40083" anchor="ctr"/>
          <a:lstStyle>
            <a:lvl1pPr eaLnBrk="0">
              <a:spcBef>
                <a:spcPct val="30000"/>
              </a:spcBef>
              <a:buSzPct val="100000"/>
              <a:buFont typeface="Times New Roman" pitchFamily="18" charset="0"/>
              <a:defRPr sz="1200">
                <a:solidFill>
                  <a:srgbClr val="000000"/>
                </a:solidFill>
                <a:latin typeface="Times New Roman" pitchFamily="18" charset="0"/>
              </a:defRPr>
            </a:lvl1pPr>
            <a:lvl2pPr marL="742950" indent="-285750" eaLnBrk="0">
              <a:spcBef>
                <a:spcPct val="30000"/>
              </a:spcBef>
              <a:buSzPct val="100000"/>
              <a:buFont typeface="Times New Roman" pitchFamily="18" charset="0"/>
              <a:defRPr sz="1200">
                <a:solidFill>
                  <a:srgbClr val="000000"/>
                </a:solidFill>
                <a:latin typeface="Times New Roman" pitchFamily="18" charset="0"/>
              </a:defRPr>
            </a:lvl2pPr>
            <a:lvl3pPr marL="1143000" indent="-228600" eaLnBrk="0">
              <a:spcBef>
                <a:spcPct val="30000"/>
              </a:spcBef>
              <a:buSzPct val="100000"/>
              <a:buFont typeface="Times New Roman" pitchFamily="18" charset="0"/>
              <a:defRPr sz="1200">
                <a:solidFill>
                  <a:srgbClr val="000000"/>
                </a:solidFill>
                <a:latin typeface="Times New Roman" pitchFamily="18" charset="0"/>
              </a:defRPr>
            </a:lvl3pPr>
            <a:lvl4pPr marL="1600200" indent="-228600" eaLnBrk="0">
              <a:spcBef>
                <a:spcPct val="30000"/>
              </a:spcBef>
              <a:buSzPct val="100000"/>
              <a:buFont typeface="Times New Roman" pitchFamily="18" charset="0"/>
              <a:defRPr sz="1200">
                <a:solidFill>
                  <a:srgbClr val="000000"/>
                </a:solidFill>
                <a:latin typeface="Times New Roman" pitchFamily="18" charset="0"/>
              </a:defRPr>
            </a:lvl4pPr>
            <a:lvl5pPr marL="2057400" indent="-228600" eaLnBrk="0">
              <a:spcBef>
                <a:spcPct val="30000"/>
              </a:spcBef>
              <a:buSzPct val="100000"/>
              <a:buFont typeface="Times New Roman" pitchFamily="18" charset="0"/>
              <a:defRPr sz="1200">
                <a:solidFill>
                  <a:srgbClr val="000000"/>
                </a:solidFill>
                <a:latin typeface="Times New Roman" pitchFamily="18" charset="0"/>
              </a:defRPr>
            </a:lvl5pPr>
            <a:lvl6pPr marL="2514600" indent="-228600" defTabSz="449263" eaLnBrk="0" fontAlgn="base" hangingPunct="0">
              <a:spcBef>
                <a:spcPct val="30000"/>
              </a:spcBef>
              <a:spcAft>
                <a:spcPct val="0"/>
              </a:spcAft>
              <a:buClr>
                <a:srgbClr val="000000"/>
              </a:buClr>
              <a:buSzPct val="100000"/>
              <a:buFont typeface="Times New Roman" pitchFamily="18" charset="0"/>
              <a:defRPr sz="1200">
                <a:solidFill>
                  <a:srgbClr val="000000"/>
                </a:solidFill>
                <a:latin typeface="Times New Roman" pitchFamily="18" charset="0"/>
              </a:defRPr>
            </a:lvl6pPr>
            <a:lvl7pPr marL="2971800" indent="-228600" defTabSz="449263" eaLnBrk="0" fontAlgn="base" hangingPunct="0">
              <a:spcBef>
                <a:spcPct val="30000"/>
              </a:spcBef>
              <a:spcAft>
                <a:spcPct val="0"/>
              </a:spcAft>
              <a:buClr>
                <a:srgbClr val="000000"/>
              </a:buClr>
              <a:buSzPct val="100000"/>
              <a:buFont typeface="Times New Roman" pitchFamily="18" charset="0"/>
              <a:defRPr sz="1200">
                <a:solidFill>
                  <a:srgbClr val="000000"/>
                </a:solidFill>
                <a:latin typeface="Times New Roman" pitchFamily="18" charset="0"/>
              </a:defRPr>
            </a:lvl7pPr>
            <a:lvl8pPr marL="3429000" indent="-228600" defTabSz="449263" eaLnBrk="0" fontAlgn="base" hangingPunct="0">
              <a:spcBef>
                <a:spcPct val="30000"/>
              </a:spcBef>
              <a:spcAft>
                <a:spcPct val="0"/>
              </a:spcAft>
              <a:buClr>
                <a:srgbClr val="000000"/>
              </a:buClr>
              <a:buSzPct val="100000"/>
              <a:buFont typeface="Times New Roman" pitchFamily="18" charset="0"/>
              <a:defRPr sz="1200">
                <a:solidFill>
                  <a:srgbClr val="000000"/>
                </a:solidFill>
                <a:latin typeface="Times New Roman" pitchFamily="18" charset="0"/>
              </a:defRPr>
            </a:lvl8pPr>
            <a:lvl9pPr marL="3886200" indent="-228600" defTabSz="449263" eaLnBrk="0" fontAlgn="base" hangingPunct="0">
              <a:spcBef>
                <a:spcPct val="30000"/>
              </a:spcBef>
              <a:spcAft>
                <a:spcPct val="0"/>
              </a:spcAft>
              <a:buClr>
                <a:srgbClr val="000000"/>
              </a:buClr>
              <a:buSzPct val="100000"/>
              <a:buFont typeface="Times New Roman" pitchFamily="18" charset="0"/>
              <a:defRPr sz="1200">
                <a:solidFill>
                  <a:srgbClr val="000000"/>
                </a:solidFill>
                <a:latin typeface="Times New Roman" pitchFamily="18" charset="0"/>
              </a:defRPr>
            </a:lvl9pPr>
          </a:lstStyle>
          <a:p>
            <a:pPr eaLnBrk="1">
              <a:spcBef>
                <a:spcPct val="0"/>
              </a:spcBef>
              <a:buSzPct val="45000"/>
              <a:buFont typeface="Wingdings" pitchFamily="2" charset="2"/>
              <a:buNone/>
            </a:pPr>
            <a:endParaRPr lang="nl-NL" altLang="nl-NL" sz="1600">
              <a:solidFill>
                <a:schemeClr val="tx1"/>
              </a:solidFill>
              <a:latin typeface="Arial" charset="0"/>
            </a:endParaRPr>
          </a:p>
        </p:txBody>
      </p:sp>
      <p:sp>
        <p:nvSpPr>
          <p:cNvPr id="8197" name="Text Box 3"/>
          <p:cNvSpPr>
            <a:spLocks noGrp="1" noChangeArrowheads="1"/>
          </p:cNvSpPr>
          <p:nvPr>
            <p:ph type="body"/>
          </p:nvPr>
        </p:nvSpPr>
        <p:spPr>
          <a:xfrm>
            <a:off x="914496" y="4343230"/>
            <a:ext cx="5029008" cy="4115139"/>
          </a:xfrm>
          <a:noFill/>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marL="189280" indent="-189280">
              <a:lnSpc>
                <a:spcPct val="93000"/>
              </a:lnSpc>
              <a:spcBef>
                <a:spcPts val="395"/>
              </a:spcBef>
              <a:buSzPct val="45000"/>
              <a:tabLst>
                <a:tab pos="634643" algn="l"/>
                <a:tab pos="1269286" algn="l"/>
                <a:tab pos="1903929" algn="l"/>
                <a:tab pos="2538573" algn="l"/>
                <a:tab pos="3173216" algn="l"/>
                <a:tab pos="3807859" algn="l"/>
                <a:tab pos="4442502" algn="l"/>
              </a:tabLst>
            </a:pPr>
            <a:endParaRPr lang="en-US" altLang="nl-NL" dirty="0">
              <a:latin typeface="Arial" charset="0"/>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9218" name="Rectangle 6"/>
          <p:cNvSpPr>
            <a:spLocks noGrp="1" noChangeArrowheads="1"/>
          </p:cNvSpPr>
          <p:nvPr>
            <p:ph type="sldNum" sz="quarter"/>
          </p:nvPr>
        </p:nvSpPr>
        <p:spPr>
          <a:noFill/>
        </p:spPr>
        <p:txBody>
          <a:bodyPr/>
          <a:lstStyle>
            <a:lvl1pPr eaLnBrk="0">
              <a:spcBef>
                <a:spcPct val="30000"/>
              </a:spcBef>
              <a:buSzPct val="100000"/>
              <a:buFont typeface="Times New Roman" pitchFamily="18" charset="0"/>
              <a:tabLst>
                <a:tab pos="634643" algn="l"/>
                <a:tab pos="1269286" algn="l"/>
                <a:tab pos="1903929" algn="l"/>
                <a:tab pos="2538573" algn="l"/>
              </a:tabLst>
              <a:defRPr sz="1100">
                <a:solidFill>
                  <a:srgbClr val="000000"/>
                </a:solidFill>
                <a:latin typeface="Times New Roman" pitchFamily="18" charset="0"/>
              </a:defRPr>
            </a:lvl1pPr>
            <a:lvl2pPr marL="651344" indent="-250517" eaLnBrk="0">
              <a:spcBef>
                <a:spcPct val="30000"/>
              </a:spcBef>
              <a:buSzPct val="100000"/>
              <a:buFont typeface="Times New Roman" pitchFamily="18" charset="0"/>
              <a:tabLst>
                <a:tab pos="634643" algn="l"/>
                <a:tab pos="1269286" algn="l"/>
                <a:tab pos="1903929" algn="l"/>
                <a:tab pos="2538573" algn="l"/>
              </a:tabLst>
              <a:defRPr sz="1100">
                <a:solidFill>
                  <a:srgbClr val="000000"/>
                </a:solidFill>
                <a:latin typeface="Times New Roman" pitchFamily="18" charset="0"/>
              </a:defRPr>
            </a:lvl2pPr>
            <a:lvl3pPr marL="1002068" indent="-200414" eaLnBrk="0">
              <a:spcBef>
                <a:spcPct val="30000"/>
              </a:spcBef>
              <a:buSzPct val="100000"/>
              <a:buFont typeface="Times New Roman" pitchFamily="18" charset="0"/>
              <a:tabLst>
                <a:tab pos="634643" algn="l"/>
                <a:tab pos="1269286" algn="l"/>
                <a:tab pos="1903929" algn="l"/>
                <a:tab pos="2538573" algn="l"/>
              </a:tabLst>
              <a:defRPr sz="1100">
                <a:solidFill>
                  <a:srgbClr val="000000"/>
                </a:solidFill>
                <a:latin typeface="Times New Roman" pitchFamily="18" charset="0"/>
              </a:defRPr>
            </a:lvl3pPr>
            <a:lvl4pPr marL="1402895" indent="-200414" eaLnBrk="0">
              <a:spcBef>
                <a:spcPct val="30000"/>
              </a:spcBef>
              <a:buSzPct val="100000"/>
              <a:buFont typeface="Times New Roman" pitchFamily="18" charset="0"/>
              <a:tabLst>
                <a:tab pos="634643" algn="l"/>
                <a:tab pos="1269286" algn="l"/>
                <a:tab pos="1903929" algn="l"/>
                <a:tab pos="2538573" algn="l"/>
              </a:tabLst>
              <a:defRPr sz="1100">
                <a:solidFill>
                  <a:srgbClr val="000000"/>
                </a:solidFill>
                <a:latin typeface="Times New Roman" pitchFamily="18" charset="0"/>
              </a:defRPr>
            </a:lvl4pPr>
            <a:lvl5pPr marL="1803723" indent="-200414" eaLnBrk="0">
              <a:spcBef>
                <a:spcPct val="30000"/>
              </a:spcBef>
              <a:buSzPct val="100000"/>
              <a:buFont typeface="Times New Roman" pitchFamily="18" charset="0"/>
              <a:tabLst>
                <a:tab pos="634643" algn="l"/>
                <a:tab pos="1269286" algn="l"/>
                <a:tab pos="1903929" algn="l"/>
                <a:tab pos="2538573" algn="l"/>
              </a:tabLst>
              <a:defRPr sz="1100">
                <a:solidFill>
                  <a:srgbClr val="000000"/>
                </a:solidFill>
                <a:latin typeface="Times New Roman" pitchFamily="18" charset="0"/>
              </a:defRPr>
            </a:lvl5pPr>
            <a:lvl6pPr marL="2204550" indent="-200414" defTabSz="393869" eaLnBrk="0" fontAlgn="base" hangingPunct="0">
              <a:spcBef>
                <a:spcPct val="30000"/>
              </a:spcBef>
              <a:spcAft>
                <a:spcPct val="0"/>
              </a:spcAft>
              <a:buClr>
                <a:srgbClr val="000000"/>
              </a:buClr>
              <a:buSzPct val="100000"/>
              <a:buFont typeface="Times New Roman" pitchFamily="18" charset="0"/>
              <a:tabLst>
                <a:tab pos="634643" algn="l"/>
                <a:tab pos="1269286" algn="l"/>
                <a:tab pos="1903929" algn="l"/>
                <a:tab pos="2538573" algn="l"/>
              </a:tabLst>
              <a:defRPr sz="1100">
                <a:solidFill>
                  <a:srgbClr val="000000"/>
                </a:solidFill>
                <a:latin typeface="Times New Roman" pitchFamily="18" charset="0"/>
              </a:defRPr>
            </a:lvl6pPr>
            <a:lvl7pPr marL="2605377" indent="-200414" defTabSz="393869" eaLnBrk="0" fontAlgn="base" hangingPunct="0">
              <a:spcBef>
                <a:spcPct val="30000"/>
              </a:spcBef>
              <a:spcAft>
                <a:spcPct val="0"/>
              </a:spcAft>
              <a:buClr>
                <a:srgbClr val="000000"/>
              </a:buClr>
              <a:buSzPct val="100000"/>
              <a:buFont typeface="Times New Roman" pitchFamily="18" charset="0"/>
              <a:tabLst>
                <a:tab pos="634643" algn="l"/>
                <a:tab pos="1269286" algn="l"/>
                <a:tab pos="1903929" algn="l"/>
                <a:tab pos="2538573" algn="l"/>
              </a:tabLst>
              <a:defRPr sz="1100">
                <a:solidFill>
                  <a:srgbClr val="000000"/>
                </a:solidFill>
                <a:latin typeface="Times New Roman" pitchFamily="18" charset="0"/>
              </a:defRPr>
            </a:lvl7pPr>
            <a:lvl8pPr marL="3006204" indent="-200414" defTabSz="393869" eaLnBrk="0" fontAlgn="base" hangingPunct="0">
              <a:spcBef>
                <a:spcPct val="30000"/>
              </a:spcBef>
              <a:spcAft>
                <a:spcPct val="0"/>
              </a:spcAft>
              <a:buClr>
                <a:srgbClr val="000000"/>
              </a:buClr>
              <a:buSzPct val="100000"/>
              <a:buFont typeface="Times New Roman" pitchFamily="18" charset="0"/>
              <a:tabLst>
                <a:tab pos="634643" algn="l"/>
                <a:tab pos="1269286" algn="l"/>
                <a:tab pos="1903929" algn="l"/>
                <a:tab pos="2538573" algn="l"/>
              </a:tabLst>
              <a:defRPr sz="1100">
                <a:solidFill>
                  <a:srgbClr val="000000"/>
                </a:solidFill>
                <a:latin typeface="Times New Roman" pitchFamily="18" charset="0"/>
              </a:defRPr>
            </a:lvl8pPr>
            <a:lvl9pPr marL="3407032" indent="-200414" defTabSz="393869" eaLnBrk="0" fontAlgn="base" hangingPunct="0">
              <a:spcBef>
                <a:spcPct val="30000"/>
              </a:spcBef>
              <a:spcAft>
                <a:spcPct val="0"/>
              </a:spcAft>
              <a:buClr>
                <a:srgbClr val="000000"/>
              </a:buClr>
              <a:buSzPct val="100000"/>
              <a:buFont typeface="Times New Roman" pitchFamily="18" charset="0"/>
              <a:tabLst>
                <a:tab pos="634643" algn="l"/>
                <a:tab pos="1269286" algn="l"/>
                <a:tab pos="1903929" algn="l"/>
                <a:tab pos="2538573" algn="l"/>
              </a:tabLst>
              <a:defRPr sz="1100">
                <a:solidFill>
                  <a:srgbClr val="000000"/>
                </a:solidFill>
                <a:latin typeface="Times New Roman" pitchFamily="18" charset="0"/>
              </a:defRPr>
            </a:lvl9pPr>
          </a:lstStyle>
          <a:p>
            <a:pPr eaLnBrk="1">
              <a:spcBef>
                <a:spcPct val="0"/>
              </a:spcBef>
              <a:buSzPct val="45000"/>
              <a:buFont typeface="Wingdings" pitchFamily="2" charset="2"/>
              <a:buNone/>
            </a:pPr>
            <a:fld id="{3A7411A0-D177-4D7E-8E4B-27F619579332}" type="slidenum">
              <a:rPr lang="nl-NL" altLang="nl-NL" sz="1200"/>
              <a:pPr eaLnBrk="1">
                <a:spcBef>
                  <a:spcPct val="0"/>
                </a:spcBef>
                <a:buSzPct val="45000"/>
                <a:buFont typeface="Wingdings" pitchFamily="2" charset="2"/>
                <a:buNone/>
              </a:pPr>
              <a:t>30</a:t>
            </a:fld>
            <a:endParaRPr lang="nl-NL" altLang="nl-NL" sz="1200"/>
          </a:p>
        </p:txBody>
      </p:sp>
      <p:sp>
        <p:nvSpPr>
          <p:cNvPr id="9219" name="Text Box 1"/>
          <p:cNvSpPr txBox="1">
            <a:spLocks noChangeArrowheads="1"/>
          </p:cNvSpPr>
          <p:nvPr/>
        </p:nvSpPr>
        <p:spPr bwMode="auto">
          <a:xfrm>
            <a:off x="1143480" y="685631"/>
            <a:ext cx="4572481" cy="3429509"/>
          </a:xfrm>
          <a:prstGeom prst="rect">
            <a:avLst/>
          </a:prstGeom>
          <a:solidFill>
            <a:srgbClr val="FFFFFF"/>
          </a:solid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80165" tIns="40083" rIns="80165" bIns="40083" anchor="ctr"/>
          <a:lstStyle>
            <a:lvl1pPr eaLnBrk="0">
              <a:spcBef>
                <a:spcPct val="30000"/>
              </a:spcBef>
              <a:buSzPct val="100000"/>
              <a:buFont typeface="Times New Roman" pitchFamily="18" charset="0"/>
              <a:defRPr sz="1200">
                <a:solidFill>
                  <a:srgbClr val="000000"/>
                </a:solidFill>
                <a:latin typeface="Times New Roman" pitchFamily="18" charset="0"/>
              </a:defRPr>
            </a:lvl1pPr>
            <a:lvl2pPr marL="742950" indent="-285750" eaLnBrk="0">
              <a:spcBef>
                <a:spcPct val="30000"/>
              </a:spcBef>
              <a:buSzPct val="100000"/>
              <a:buFont typeface="Times New Roman" pitchFamily="18" charset="0"/>
              <a:defRPr sz="1200">
                <a:solidFill>
                  <a:srgbClr val="000000"/>
                </a:solidFill>
                <a:latin typeface="Times New Roman" pitchFamily="18" charset="0"/>
              </a:defRPr>
            </a:lvl2pPr>
            <a:lvl3pPr marL="1143000" indent="-228600" eaLnBrk="0">
              <a:spcBef>
                <a:spcPct val="30000"/>
              </a:spcBef>
              <a:buSzPct val="100000"/>
              <a:buFont typeface="Times New Roman" pitchFamily="18" charset="0"/>
              <a:defRPr sz="1200">
                <a:solidFill>
                  <a:srgbClr val="000000"/>
                </a:solidFill>
                <a:latin typeface="Times New Roman" pitchFamily="18" charset="0"/>
              </a:defRPr>
            </a:lvl3pPr>
            <a:lvl4pPr marL="1600200" indent="-228600" eaLnBrk="0">
              <a:spcBef>
                <a:spcPct val="30000"/>
              </a:spcBef>
              <a:buSzPct val="100000"/>
              <a:buFont typeface="Times New Roman" pitchFamily="18" charset="0"/>
              <a:defRPr sz="1200">
                <a:solidFill>
                  <a:srgbClr val="000000"/>
                </a:solidFill>
                <a:latin typeface="Times New Roman" pitchFamily="18" charset="0"/>
              </a:defRPr>
            </a:lvl4pPr>
            <a:lvl5pPr marL="2057400" indent="-228600" eaLnBrk="0">
              <a:spcBef>
                <a:spcPct val="30000"/>
              </a:spcBef>
              <a:buSzPct val="100000"/>
              <a:buFont typeface="Times New Roman" pitchFamily="18" charset="0"/>
              <a:defRPr sz="1200">
                <a:solidFill>
                  <a:srgbClr val="000000"/>
                </a:solidFill>
                <a:latin typeface="Times New Roman" pitchFamily="18" charset="0"/>
              </a:defRPr>
            </a:lvl5pPr>
            <a:lvl6pPr marL="2514600" indent="-228600" defTabSz="449263" eaLnBrk="0" fontAlgn="base" hangingPunct="0">
              <a:spcBef>
                <a:spcPct val="30000"/>
              </a:spcBef>
              <a:spcAft>
                <a:spcPct val="0"/>
              </a:spcAft>
              <a:buClr>
                <a:srgbClr val="000000"/>
              </a:buClr>
              <a:buSzPct val="100000"/>
              <a:buFont typeface="Times New Roman" pitchFamily="18" charset="0"/>
              <a:defRPr sz="1200">
                <a:solidFill>
                  <a:srgbClr val="000000"/>
                </a:solidFill>
                <a:latin typeface="Times New Roman" pitchFamily="18" charset="0"/>
              </a:defRPr>
            </a:lvl6pPr>
            <a:lvl7pPr marL="2971800" indent="-228600" defTabSz="449263" eaLnBrk="0" fontAlgn="base" hangingPunct="0">
              <a:spcBef>
                <a:spcPct val="30000"/>
              </a:spcBef>
              <a:spcAft>
                <a:spcPct val="0"/>
              </a:spcAft>
              <a:buClr>
                <a:srgbClr val="000000"/>
              </a:buClr>
              <a:buSzPct val="100000"/>
              <a:buFont typeface="Times New Roman" pitchFamily="18" charset="0"/>
              <a:defRPr sz="1200">
                <a:solidFill>
                  <a:srgbClr val="000000"/>
                </a:solidFill>
                <a:latin typeface="Times New Roman" pitchFamily="18" charset="0"/>
              </a:defRPr>
            </a:lvl7pPr>
            <a:lvl8pPr marL="3429000" indent="-228600" defTabSz="449263" eaLnBrk="0" fontAlgn="base" hangingPunct="0">
              <a:spcBef>
                <a:spcPct val="30000"/>
              </a:spcBef>
              <a:spcAft>
                <a:spcPct val="0"/>
              </a:spcAft>
              <a:buClr>
                <a:srgbClr val="000000"/>
              </a:buClr>
              <a:buSzPct val="100000"/>
              <a:buFont typeface="Times New Roman" pitchFamily="18" charset="0"/>
              <a:defRPr sz="1200">
                <a:solidFill>
                  <a:srgbClr val="000000"/>
                </a:solidFill>
                <a:latin typeface="Times New Roman" pitchFamily="18" charset="0"/>
              </a:defRPr>
            </a:lvl8pPr>
            <a:lvl9pPr marL="3886200" indent="-228600" defTabSz="449263" eaLnBrk="0" fontAlgn="base" hangingPunct="0">
              <a:spcBef>
                <a:spcPct val="30000"/>
              </a:spcBef>
              <a:spcAft>
                <a:spcPct val="0"/>
              </a:spcAft>
              <a:buClr>
                <a:srgbClr val="000000"/>
              </a:buClr>
              <a:buSzPct val="100000"/>
              <a:buFont typeface="Times New Roman" pitchFamily="18" charset="0"/>
              <a:defRPr sz="1200">
                <a:solidFill>
                  <a:srgbClr val="000000"/>
                </a:solidFill>
                <a:latin typeface="Times New Roman" pitchFamily="18" charset="0"/>
              </a:defRPr>
            </a:lvl9pPr>
          </a:lstStyle>
          <a:p>
            <a:pPr eaLnBrk="1">
              <a:spcBef>
                <a:spcPct val="0"/>
              </a:spcBef>
              <a:buSzPct val="45000"/>
              <a:buFont typeface="Wingdings" pitchFamily="2" charset="2"/>
              <a:buNone/>
            </a:pPr>
            <a:endParaRPr lang="nl-NL" altLang="nl-NL" sz="1600">
              <a:solidFill>
                <a:schemeClr val="tx1"/>
              </a:solidFill>
              <a:latin typeface="Arial" charset="0"/>
            </a:endParaRPr>
          </a:p>
        </p:txBody>
      </p:sp>
      <p:sp>
        <p:nvSpPr>
          <p:cNvPr id="9220" name="Text Box 2"/>
          <p:cNvSpPr>
            <a:spLocks noGrp="1" noChangeArrowheads="1"/>
          </p:cNvSpPr>
          <p:nvPr>
            <p:ph type="body"/>
          </p:nvPr>
        </p:nvSpPr>
        <p:spPr>
          <a:xfrm>
            <a:off x="914496" y="4343230"/>
            <a:ext cx="5029008" cy="4115139"/>
          </a:xfrm>
          <a:noFill/>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marL="189280" indent="-189280">
              <a:lnSpc>
                <a:spcPct val="93000"/>
              </a:lnSpc>
              <a:spcBef>
                <a:spcPts val="395"/>
              </a:spcBef>
              <a:buSzPct val="45000"/>
              <a:tabLst>
                <a:tab pos="634643" algn="l"/>
                <a:tab pos="1269286" algn="l"/>
                <a:tab pos="1903929" algn="l"/>
                <a:tab pos="2538573" algn="l"/>
                <a:tab pos="3173216" algn="l"/>
                <a:tab pos="3807859" algn="l"/>
                <a:tab pos="4442502" algn="l"/>
              </a:tabLst>
            </a:pPr>
            <a:endParaRPr lang="nl-NL" altLang="nl-NL" dirty="0">
              <a:latin typeface="Arial" charset="0"/>
            </a:endParaRPr>
          </a:p>
        </p:txBody>
      </p:sp>
      <p:sp>
        <p:nvSpPr>
          <p:cNvPr id="9221" name="Text Box 3"/>
          <p:cNvSpPr txBox="1">
            <a:spLocks noChangeArrowheads="1"/>
          </p:cNvSpPr>
          <p:nvPr/>
        </p:nvSpPr>
        <p:spPr bwMode="auto">
          <a:xfrm>
            <a:off x="3885528" y="8686460"/>
            <a:ext cx="2972472" cy="45754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78903" tIns="41030" rIns="78903" bIns="41030" anchor="b"/>
          <a:lstStyle>
            <a:lvl1pPr eaLnBrk="0">
              <a:spcBef>
                <a:spcPct val="30000"/>
              </a:spcBef>
              <a:buSzPct val="100000"/>
              <a:buFont typeface="Times New Roman" pitchFamily="18" charset="0"/>
              <a:tabLst>
                <a:tab pos="723900" algn="l"/>
                <a:tab pos="1447800" algn="l"/>
                <a:tab pos="2171700" algn="l"/>
                <a:tab pos="2895600" algn="l"/>
              </a:tabLst>
              <a:defRPr sz="1200">
                <a:solidFill>
                  <a:srgbClr val="000000"/>
                </a:solidFill>
                <a:latin typeface="Times New Roman" pitchFamily="18" charset="0"/>
              </a:defRPr>
            </a:lvl1pPr>
            <a:lvl2pPr marL="742950" indent="-285750" eaLnBrk="0">
              <a:spcBef>
                <a:spcPct val="30000"/>
              </a:spcBef>
              <a:buSzPct val="100000"/>
              <a:buFont typeface="Times New Roman" pitchFamily="18" charset="0"/>
              <a:tabLst>
                <a:tab pos="723900" algn="l"/>
                <a:tab pos="1447800" algn="l"/>
                <a:tab pos="2171700" algn="l"/>
                <a:tab pos="2895600" algn="l"/>
              </a:tabLst>
              <a:defRPr sz="1200">
                <a:solidFill>
                  <a:srgbClr val="000000"/>
                </a:solidFill>
                <a:latin typeface="Times New Roman" pitchFamily="18" charset="0"/>
              </a:defRPr>
            </a:lvl2pPr>
            <a:lvl3pPr marL="1143000" indent="-228600" eaLnBrk="0">
              <a:spcBef>
                <a:spcPct val="30000"/>
              </a:spcBef>
              <a:buSzPct val="100000"/>
              <a:buFont typeface="Times New Roman" pitchFamily="18" charset="0"/>
              <a:tabLst>
                <a:tab pos="723900" algn="l"/>
                <a:tab pos="1447800" algn="l"/>
                <a:tab pos="2171700" algn="l"/>
                <a:tab pos="2895600" algn="l"/>
              </a:tabLst>
              <a:defRPr sz="1200">
                <a:solidFill>
                  <a:srgbClr val="000000"/>
                </a:solidFill>
                <a:latin typeface="Times New Roman" pitchFamily="18" charset="0"/>
              </a:defRPr>
            </a:lvl3pPr>
            <a:lvl4pPr marL="1600200" indent="-228600" eaLnBrk="0">
              <a:spcBef>
                <a:spcPct val="30000"/>
              </a:spcBef>
              <a:buSzPct val="100000"/>
              <a:buFont typeface="Times New Roman" pitchFamily="18" charset="0"/>
              <a:tabLst>
                <a:tab pos="723900" algn="l"/>
                <a:tab pos="1447800" algn="l"/>
                <a:tab pos="2171700" algn="l"/>
                <a:tab pos="2895600" algn="l"/>
              </a:tabLst>
              <a:defRPr sz="1200">
                <a:solidFill>
                  <a:srgbClr val="000000"/>
                </a:solidFill>
                <a:latin typeface="Times New Roman" pitchFamily="18" charset="0"/>
              </a:defRPr>
            </a:lvl4pPr>
            <a:lvl5pPr marL="2057400" indent="-228600" eaLnBrk="0">
              <a:spcBef>
                <a:spcPct val="30000"/>
              </a:spcBef>
              <a:buSzPct val="100000"/>
              <a:buFont typeface="Times New Roman" pitchFamily="18" charset="0"/>
              <a:tabLst>
                <a:tab pos="723900" algn="l"/>
                <a:tab pos="1447800" algn="l"/>
                <a:tab pos="2171700" algn="l"/>
                <a:tab pos="2895600" algn="l"/>
              </a:tabLst>
              <a:defRPr sz="1200">
                <a:solidFill>
                  <a:srgbClr val="000000"/>
                </a:solidFill>
                <a:latin typeface="Times New Roman" pitchFamily="18" charset="0"/>
              </a:defRPr>
            </a:lvl5pPr>
            <a:lvl6pPr marL="2514600" indent="-228600" defTabSz="449263" eaLnBrk="0" fontAlgn="base" hangingPunct="0">
              <a:spcBef>
                <a:spcPct val="30000"/>
              </a:spcBef>
              <a:spcAft>
                <a:spcPct val="0"/>
              </a:spcAft>
              <a:buClr>
                <a:srgbClr val="000000"/>
              </a:buClr>
              <a:buSzPct val="100000"/>
              <a:buFont typeface="Times New Roman" pitchFamily="18" charset="0"/>
              <a:tabLst>
                <a:tab pos="723900" algn="l"/>
                <a:tab pos="1447800" algn="l"/>
                <a:tab pos="2171700" algn="l"/>
                <a:tab pos="2895600" algn="l"/>
              </a:tabLst>
              <a:defRPr sz="1200">
                <a:solidFill>
                  <a:srgbClr val="000000"/>
                </a:solidFill>
                <a:latin typeface="Times New Roman" pitchFamily="18" charset="0"/>
              </a:defRPr>
            </a:lvl6pPr>
            <a:lvl7pPr marL="2971800" indent="-228600" defTabSz="449263" eaLnBrk="0" fontAlgn="base" hangingPunct="0">
              <a:spcBef>
                <a:spcPct val="30000"/>
              </a:spcBef>
              <a:spcAft>
                <a:spcPct val="0"/>
              </a:spcAft>
              <a:buClr>
                <a:srgbClr val="000000"/>
              </a:buClr>
              <a:buSzPct val="100000"/>
              <a:buFont typeface="Times New Roman" pitchFamily="18" charset="0"/>
              <a:tabLst>
                <a:tab pos="723900" algn="l"/>
                <a:tab pos="1447800" algn="l"/>
                <a:tab pos="2171700" algn="l"/>
                <a:tab pos="2895600" algn="l"/>
              </a:tabLst>
              <a:defRPr sz="1200">
                <a:solidFill>
                  <a:srgbClr val="000000"/>
                </a:solidFill>
                <a:latin typeface="Times New Roman" pitchFamily="18" charset="0"/>
              </a:defRPr>
            </a:lvl7pPr>
            <a:lvl8pPr marL="3429000" indent="-228600" defTabSz="449263" eaLnBrk="0" fontAlgn="base" hangingPunct="0">
              <a:spcBef>
                <a:spcPct val="30000"/>
              </a:spcBef>
              <a:spcAft>
                <a:spcPct val="0"/>
              </a:spcAft>
              <a:buClr>
                <a:srgbClr val="000000"/>
              </a:buClr>
              <a:buSzPct val="100000"/>
              <a:buFont typeface="Times New Roman" pitchFamily="18" charset="0"/>
              <a:tabLst>
                <a:tab pos="723900" algn="l"/>
                <a:tab pos="1447800" algn="l"/>
                <a:tab pos="2171700" algn="l"/>
                <a:tab pos="2895600" algn="l"/>
              </a:tabLst>
              <a:defRPr sz="1200">
                <a:solidFill>
                  <a:srgbClr val="000000"/>
                </a:solidFill>
                <a:latin typeface="Times New Roman" pitchFamily="18" charset="0"/>
              </a:defRPr>
            </a:lvl8pPr>
            <a:lvl9pPr marL="3886200" indent="-228600" defTabSz="449263" eaLnBrk="0" fontAlgn="base" hangingPunct="0">
              <a:spcBef>
                <a:spcPct val="30000"/>
              </a:spcBef>
              <a:spcAft>
                <a:spcPct val="0"/>
              </a:spcAft>
              <a:buClr>
                <a:srgbClr val="000000"/>
              </a:buClr>
              <a:buSzPct val="100000"/>
              <a:buFont typeface="Times New Roman" pitchFamily="18" charset="0"/>
              <a:tabLst>
                <a:tab pos="723900" algn="l"/>
                <a:tab pos="1447800" algn="l"/>
                <a:tab pos="2171700" algn="l"/>
                <a:tab pos="2895600" algn="l"/>
              </a:tabLst>
              <a:defRPr sz="1200">
                <a:solidFill>
                  <a:srgbClr val="000000"/>
                </a:solidFill>
                <a:latin typeface="Times New Roman" pitchFamily="18" charset="0"/>
              </a:defRPr>
            </a:lvl9pPr>
          </a:lstStyle>
          <a:p>
            <a:pPr algn="r" eaLnBrk="1" hangingPunct="1">
              <a:spcBef>
                <a:spcPct val="0"/>
              </a:spcBef>
              <a:buSzPct val="45000"/>
              <a:buFont typeface="Wingdings" pitchFamily="2" charset="2"/>
              <a:buNone/>
            </a:pPr>
            <a:fld id="{4A9CE248-AC2F-4DB1-93CF-244039CDEC37}" type="slidenum">
              <a:rPr lang="nl-NL" altLang="nl-NL">
                <a:latin typeface="Arial" charset="0"/>
              </a:rPr>
              <a:pPr algn="r" eaLnBrk="1" hangingPunct="1">
                <a:spcBef>
                  <a:spcPct val="0"/>
                </a:spcBef>
                <a:buSzPct val="45000"/>
                <a:buFont typeface="Wingdings" pitchFamily="2" charset="2"/>
                <a:buNone/>
              </a:pPr>
              <a:t>30</a:t>
            </a:fld>
            <a:endParaRPr lang="nl-NL" altLang="nl-NL">
              <a:latin typeface="Arial"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jdelijke aanduiding voor dia-afbeelding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5603" name="Tijdelijke aanduiding voor notiti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nl-NL" altLang="nl-NL"/>
          </a:p>
        </p:txBody>
      </p:sp>
      <p:sp>
        <p:nvSpPr>
          <p:cNvPr id="25604" name="Tijdelijke aanduiding voor dianumm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itchFamily="34" charset="0"/>
              </a:defRPr>
            </a:lvl1pPr>
            <a:lvl2pPr marL="742950" indent="-285750">
              <a:spcBef>
                <a:spcPct val="30000"/>
              </a:spcBef>
              <a:defRPr sz="1200">
                <a:solidFill>
                  <a:schemeClr val="tx1"/>
                </a:solidFill>
                <a:latin typeface="Calibri" pitchFamily="34" charset="0"/>
              </a:defRPr>
            </a:lvl2pPr>
            <a:lvl3pPr marL="1143000" indent="-228600">
              <a:spcBef>
                <a:spcPct val="30000"/>
              </a:spcBef>
              <a:defRPr sz="1200">
                <a:solidFill>
                  <a:schemeClr val="tx1"/>
                </a:solidFill>
                <a:latin typeface="Calibri" pitchFamily="34" charset="0"/>
              </a:defRPr>
            </a:lvl3pPr>
            <a:lvl4pPr marL="1600200" indent="-228600">
              <a:spcBef>
                <a:spcPct val="30000"/>
              </a:spcBef>
              <a:defRPr sz="1200">
                <a:solidFill>
                  <a:schemeClr val="tx1"/>
                </a:solidFill>
                <a:latin typeface="Calibri" pitchFamily="34" charset="0"/>
              </a:defRPr>
            </a:lvl4pPr>
            <a:lvl5pPr marL="2057400" indent="-22860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a:spcBef>
                <a:spcPct val="0"/>
              </a:spcBef>
            </a:pPr>
            <a:fld id="{7959FC81-C422-46F1-A20D-493464695A92}" type="slidenum">
              <a:rPr lang="nl-NL" altLang="nl-NL">
                <a:latin typeface="Arial" charset="0"/>
              </a:rPr>
              <a:pPr>
                <a:spcBef>
                  <a:spcPct val="0"/>
                </a:spcBef>
              </a:pPr>
              <a:t>4</a:t>
            </a:fld>
            <a:endParaRPr lang="nl-NL" altLang="nl-NL">
              <a:latin typeface="Arial" charset="0"/>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jdelijke aanduiding voor dia-afbeelding 1"/>
          <p:cNvSpPr>
            <a:spLocks noGrp="1" noRot="1" noChangeAspect="1" noTextEdit="1"/>
          </p:cNvSpPr>
          <p:nvPr>
            <p:ph type="sldImg"/>
          </p:nvPr>
        </p:nvSpPr>
        <p:spPr>
          <a:xfrm>
            <a:off x="857250" y="695325"/>
            <a:ext cx="5140325" cy="3425825"/>
          </a:xfrm>
        </p:spPr>
      </p:sp>
      <p:sp>
        <p:nvSpPr>
          <p:cNvPr id="10243" name="Tijdelijke aanduiding voor notities 2"/>
          <p:cNvSpPr>
            <a:spLocks noGrp="1"/>
          </p:cNvSpPr>
          <p:nvPr>
            <p:ph type="body" idx="1"/>
          </p:nvPr>
        </p:nvSpPr>
        <p:spPr>
          <a:noFill/>
          <a:extLst>
            <a:ext uri="{91240B29-F687-4F45-9708-019B960494DF}">
              <a14:hiddenLine xmlns:a14="http://schemas.microsoft.com/office/drawing/2010/main" w="9525">
                <a:solidFill>
                  <a:srgbClr val="000000"/>
                </a:solidFill>
                <a:miter lim="800000"/>
                <a:headEnd/>
                <a:tailEnd/>
              </a14:hiddenLine>
            </a:ext>
          </a:extLst>
        </p:spPr>
        <p:txBody>
          <a:bodyPr/>
          <a:lstStyle/>
          <a:p>
            <a:endParaRPr lang="nl-NL" altLang="nl-NL"/>
          </a:p>
        </p:txBody>
      </p:sp>
      <p:sp>
        <p:nvSpPr>
          <p:cNvPr id="10244" name="Tijdelijke aanduiding voor dianummer 3"/>
          <p:cNvSpPr>
            <a:spLocks noGrp="1"/>
          </p:cNvSpPr>
          <p:nvPr>
            <p:ph type="sldNum" sz="quarter"/>
          </p:nvPr>
        </p:nvSpPr>
        <p:spPr>
          <a:noFill/>
        </p:spPr>
        <p:txBody>
          <a:bodyPr/>
          <a:lstStyle>
            <a:lvl1pPr eaLnBrk="0">
              <a:tabLst>
                <a:tab pos="634643" algn="l"/>
                <a:tab pos="1269286" algn="l"/>
                <a:tab pos="1903929" algn="l"/>
                <a:tab pos="2538573" algn="l"/>
              </a:tabLst>
              <a:defRPr>
                <a:solidFill>
                  <a:schemeClr val="tx1"/>
                </a:solidFill>
                <a:latin typeface="Arial" charset="0"/>
              </a:defRPr>
            </a:lvl1pPr>
            <a:lvl2pPr eaLnBrk="0">
              <a:tabLst>
                <a:tab pos="634643" algn="l"/>
                <a:tab pos="1269286" algn="l"/>
                <a:tab pos="1903929" algn="l"/>
                <a:tab pos="2538573" algn="l"/>
              </a:tabLst>
              <a:defRPr>
                <a:solidFill>
                  <a:schemeClr val="tx1"/>
                </a:solidFill>
                <a:latin typeface="Arial" charset="0"/>
              </a:defRPr>
            </a:lvl2pPr>
            <a:lvl3pPr eaLnBrk="0">
              <a:tabLst>
                <a:tab pos="634643" algn="l"/>
                <a:tab pos="1269286" algn="l"/>
                <a:tab pos="1903929" algn="l"/>
                <a:tab pos="2538573" algn="l"/>
              </a:tabLst>
              <a:defRPr>
                <a:solidFill>
                  <a:schemeClr val="tx1"/>
                </a:solidFill>
                <a:latin typeface="Arial" charset="0"/>
              </a:defRPr>
            </a:lvl3pPr>
            <a:lvl4pPr eaLnBrk="0">
              <a:tabLst>
                <a:tab pos="634643" algn="l"/>
                <a:tab pos="1269286" algn="l"/>
                <a:tab pos="1903929" algn="l"/>
                <a:tab pos="2538573" algn="l"/>
              </a:tabLst>
              <a:defRPr>
                <a:solidFill>
                  <a:schemeClr val="tx1"/>
                </a:solidFill>
                <a:latin typeface="Arial" charset="0"/>
              </a:defRPr>
            </a:lvl4pPr>
            <a:lvl5pPr eaLnBrk="0">
              <a:tabLst>
                <a:tab pos="634643" algn="l"/>
                <a:tab pos="1269286" algn="l"/>
                <a:tab pos="1903929" algn="l"/>
                <a:tab pos="2538573" algn="l"/>
              </a:tabLst>
              <a:defRPr>
                <a:solidFill>
                  <a:schemeClr val="tx1"/>
                </a:solidFill>
                <a:latin typeface="Arial" charset="0"/>
              </a:defRPr>
            </a:lvl5pPr>
            <a:lvl6pPr marL="1347225" indent="-189280" defTabSz="393869" eaLnBrk="0" fontAlgn="base" hangingPunct="0">
              <a:lnSpc>
                <a:spcPct val="93000"/>
              </a:lnSpc>
              <a:spcBef>
                <a:spcPct val="0"/>
              </a:spcBef>
              <a:spcAft>
                <a:spcPct val="0"/>
              </a:spcAft>
              <a:buClr>
                <a:srgbClr val="000000"/>
              </a:buClr>
              <a:buSzPct val="45000"/>
              <a:buFont typeface="Wingdings" pitchFamily="2" charset="2"/>
              <a:tabLst>
                <a:tab pos="634643" algn="l"/>
                <a:tab pos="1269286" algn="l"/>
                <a:tab pos="1903929" algn="l"/>
                <a:tab pos="2538573" algn="l"/>
              </a:tabLst>
              <a:defRPr>
                <a:solidFill>
                  <a:schemeClr val="tx1"/>
                </a:solidFill>
                <a:latin typeface="Arial" charset="0"/>
              </a:defRPr>
            </a:lvl6pPr>
            <a:lvl7pPr marL="1748052" indent="-189280" defTabSz="393869" eaLnBrk="0" fontAlgn="base" hangingPunct="0">
              <a:lnSpc>
                <a:spcPct val="93000"/>
              </a:lnSpc>
              <a:spcBef>
                <a:spcPct val="0"/>
              </a:spcBef>
              <a:spcAft>
                <a:spcPct val="0"/>
              </a:spcAft>
              <a:buClr>
                <a:srgbClr val="000000"/>
              </a:buClr>
              <a:buSzPct val="45000"/>
              <a:buFont typeface="Wingdings" pitchFamily="2" charset="2"/>
              <a:tabLst>
                <a:tab pos="634643" algn="l"/>
                <a:tab pos="1269286" algn="l"/>
                <a:tab pos="1903929" algn="l"/>
                <a:tab pos="2538573" algn="l"/>
              </a:tabLst>
              <a:defRPr>
                <a:solidFill>
                  <a:schemeClr val="tx1"/>
                </a:solidFill>
                <a:latin typeface="Arial" charset="0"/>
              </a:defRPr>
            </a:lvl7pPr>
            <a:lvl8pPr marL="2148879" indent="-189280" defTabSz="393869" eaLnBrk="0" fontAlgn="base" hangingPunct="0">
              <a:lnSpc>
                <a:spcPct val="93000"/>
              </a:lnSpc>
              <a:spcBef>
                <a:spcPct val="0"/>
              </a:spcBef>
              <a:spcAft>
                <a:spcPct val="0"/>
              </a:spcAft>
              <a:buClr>
                <a:srgbClr val="000000"/>
              </a:buClr>
              <a:buSzPct val="45000"/>
              <a:buFont typeface="Wingdings" pitchFamily="2" charset="2"/>
              <a:tabLst>
                <a:tab pos="634643" algn="l"/>
                <a:tab pos="1269286" algn="l"/>
                <a:tab pos="1903929" algn="l"/>
                <a:tab pos="2538573" algn="l"/>
              </a:tabLst>
              <a:defRPr>
                <a:solidFill>
                  <a:schemeClr val="tx1"/>
                </a:solidFill>
                <a:latin typeface="Arial" charset="0"/>
              </a:defRPr>
            </a:lvl8pPr>
            <a:lvl9pPr marL="2549707" indent="-189280" defTabSz="393869" eaLnBrk="0" fontAlgn="base" hangingPunct="0">
              <a:lnSpc>
                <a:spcPct val="93000"/>
              </a:lnSpc>
              <a:spcBef>
                <a:spcPct val="0"/>
              </a:spcBef>
              <a:spcAft>
                <a:spcPct val="0"/>
              </a:spcAft>
              <a:buClr>
                <a:srgbClr val="000000"/>
              </a:buClr>
              <a:buSzPct val="45000"/>
              <a:buFont typeface="Wingdings" pitchFamily="2" charset="2"/>
              <a:tabLst>
                <a:tab pos="634643" algn="l"/>
                <a:tab pos="1269286" algn="l"/>
                <a:tab pos="1903929" algn="l"/>
                <a:tab pos="2538573" algn="l"/>
              </a:tabLst>
              <a:defRPr>
                <a:solidFill>
                  <a:schemeClr val="tx1"/>
                </a:solidFill>
                <a:latin typeface="Arial" charset="0"/>
              </a:defRPr>
            </a:lvl9pPr>
          </a:lstStyle>
          <a:p>
            <a:pPr eaLnBrk="1"/>
            <a:fld id="{3E80A369-83F8-4D67-B44E-89E544C2BEF0}" type="slidenum">
              <a:rPr lang="nl-NL" altLang="nl-NL" smtClean="0">
                <a:solidFill>
                  <a:srgbClr val="000000"/>
                </a:solidFill>
                <a:latin typeface="Times New Roman" pitchFamily="18" charset="0"/>
              </a:rPr>
              <a:pPr eaLnBrk="1"/>
              <a:t>31</a:t>
            </a:fld>
            <a:endParaRPr lang="nl-NL" altLang="nl-NL">
              <a:solidFill>
                <a:srgbClr val="000000"/>
              </a:solidFill>
              <a:latin typeface="Times New Roman" pitchFamily="18"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jdelijke aanduiding voor dia-afbeelding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7651" name="Tijdelijke aanduiding voor notiti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nl-NL" altLang="nl-NL"/>
          </a:p>
        </p:txBody>
      </p:sp>
      <p:sp>
        <p:nvSpPr>
          <p:cNvPr id="27652" name="Tijdelijke aanduiding voor dianumm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itchFamily="34" charset="0"/>
              </a:defRPr>
            </a:lvl1pPr>
            <a:lvl2pPr marL="742950" indent="-285750">
              <a:spcBef>
                <a:spcPct val="30000"/>
              </a:spcBef>
              <a:defRPr sz="1200">
                <a:solidFill>
                  <a:schemeClr val="tx1"/>
                </a:solidFill>
                <a:latin typeface="Calibri" pitchFamily="34" charset="0"/>
              </a:defRPr>
            </a:lvl2pPr>
            <a:lvl3pPr marL="1143000" indent="-228600">
              <a:spcBef>
                <a:spcPct val="30000"/>
              </a:spcBef>
              <a:defRPr sz="1200">
                <a:solidFill>
                  <a:schemeClr val="tx1"/>
                </a:solidFill>
                <a:latin typeface="Calibri" pitchFamily="34" charset="0"/>
              </a:defRPr>
            </a:lvl3pPr>
            <a:lvl4pPr marL="1600200" indent="-228600">
              <a:spcBef>
                <a:spcPct val="30000"/>
              </a:spcBef>
              <a:defRPr sz="1200">
                <a:solidFill>
                  <a:schemeClr val="tx1"/>
                </a:solidFill>
                <a:latin typeface="Calibri" pitchFamily="34" charset="0"/>
              </a:defRPr>
            </a:lvl4pPr>
            <a:lvl5pPr marL="2057400" indent="-22860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a:spcBef>
                <a:spcPct val="0"/>
              </a:spcBef>
            </a:pPr>
            <a:fld id="{11683EAE-8FEA-47ED-8974-1764F2A04D5C}" type="slidenum">
              <a:rPr lang="nl-NL" altLang="nl-NL">
                <a:latin typeface="Arial" charset="0"/>
              </a:rPr>
              <a:pPr>
                <a:spcBef>
                  <a:spcPct val="0"/>
                </a:spcBef>
              </a:pPr>
              <a:t>5</a:t>
            </a:fld>
            <a:endParaRPr lang="nl-NL" altLang="nl-NL">
              <a:latin typeface="Arial"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jdelijke aanduiding voor dia-afbeelding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9699" name="Tijdelijke aanduiding voor notiti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nl-NL" altLang="nl-NL"/>
          </a:p>
        </p:txBody>
      </p:sp>
      <p:sp>
        <p:nvSpPr>
          <p:cNvPr id="29700" name="Tijdelijke aanduiding voor dianumm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itchFamily="34" charset="0"/>
              </a:defRPr>
            </a:lvl1pPr>
            <a:lvl2pPr marL="742950" indent="-285750">
              <a:spcBef>
                <a:spcPct val="30000"/>
              </a:spcBef>
              <a:defRPr sz="1200">
                <a:solidFill>
                  <a:schemeClr val="tx1"/>
                </a:solidFill>
                <a:latin typeface="Calibri" pitchFamily="34" charset="0"/>
              </a:defRPr>
            </a:lvl2pPr>
            <a:lvl3pPr marL="1143000" indent="-228600">
              <a:spcBef>
                <a:spcPct val="30000"/>
              </a:spcBef>
              <a:defRPr sz="1200">
                <a:solidFill>
                  <a:schemeClr val="tx1"/>
                </a:solidFill>
                <a:latin typeface="Calibri" pitchFamily="34" charset="0"/>
              </a:defRPr>
            </a:lvl3pPr>
            <a:lvl4pPr marL="1600200" indent="-228600">
              <a:spcBef>
                <a:spcPct val="30000"/>
              </a:spcBef>
              <a:defRPr sz="1200">
                <a:solidFill>
                  <a:schemeClr val="tx1"/>
                </a:solidFill>
                <a:latin typeface="Calibri" pitchFamily="34" charset="0"/>
              </a:defRPr>
            </a:lvl4pPr>
            <a:lvl5pPr marL="2057400" indent="-22860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a:spcBef>
                <a:spcPct val="0"/>
              </a:spcBef>
            </a:pPr>
            <a:fld id="{68D68632-C2D9-446F-A81A-59777E456570}" type="slidenum">
              <a:rPr lang="nl-NL" altLang="nl-NL">
                <a:latin typeface="Arial" charset="0"/>
              </a:rPr>
              <a:pPr>
                <a:spcBef>
                  <a:spcPct val="0"/>
                </a:spcBef>
              </a:pPr>
              <a:t>6</a:t>
            </a:fld>
            <a:endParaRPr lang="nl-NL" altLang="nl-NL">
              <a:latin typeface="Arial"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jdelijke aanduiding voor dia-afbeelding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1747" name="Tijdelijke aanduiding voor notiti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nl-NL" altLang="nl-NL"/>
          </a:p>
        </p:txBody>
      </p:sp>
      <p:sp>
        <p:nvSpPr>
          <p:cNvPr id="31748" name="Tijdelijke aanduiding voor dianumm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itchFamily="34" charset="0"/>
              </a:defRPr>
            </a:lvl1pPr>
            <a:lvl2pPr marL="742950" indent="-285750">
              <a:spcBef>
                <a:spcPct val="30000"/>
              </a:spcBef>
              <a:defRPr sz="1200">
                <a:solidFill>
                  <a:schemeClr val="tx1"/>
                </a:solidFill>
                <a:latin typeface="Calibri" pitchFamily="34" charset="0"/>
              </a:defRPr>
            </a:lvl2pPr>
            <a:lvl3pPr marL="1143000" indent="-228600">
              <a:spcBef>
                <a:spcPct val="30000"/>
              </a:spcBef>
              <a:defRPr sz="1200">
                <a:solidFill>
                  <a:schemeClr val="tx1"/>
                </a:solidFill>
                <a:latin typeface="Calibri" pitchFamily="34" charset="0"/>
              </a:defRPr>
            </a:lvl3pPr>
            <a:lvl4pPr marL="1600200" indent="-228600">
              <a:spcBef>
                <a:spcPct val="30000"/>
              </a:spcBef>
              <a:defRPr sz="1200">
                <a:solidFill>
                  <a:schemeClr val="tx1"/>
                </a:solidFill>
                <a:latin typeface="Calibri" pitchFamily="34" charset="0"/>
              </a:defRPr>
            </a:lvl4pPr>
            <a:lvl5pPr marL="2057400" indent="-22860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a:spcBef>
                <a:spcPct val="0"/>
              </a:spcBef>
            </a:pPr>
            <a:fld id="{83998082-957E-44B5-A138-DD39DD202E82}" type="slidenum">
              <a:rPr lang="nl-NL" altLang="nl-NL">
                <a:latin typeface="Arial" charset="0"/>
              </a:rPr>
              <a:pPr>
                <a:spcBef>
                  <a:spcPct val="0"/>
                </a:spcBef>
              </a:pPr>
              <a:t>7</a:t>
            </a:fld>
            <a:endParaRPr lang="nl-NL" altLang="nl-NL">
              <a:latin typeface="Arial"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jdelijke aanduiding voor dia-afbeelding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3795" name="Tijdelijke aanduiding voor notiti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nl-NL" altLang="nl-NL"/>
          </a:p>
        </p:txBody>
      </p:sp>
      <p:sp>
        <p:nvSpPr>
          <p:cNvPr id="33796" name="Tijdelijke aanduiding voor dianumm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itchFamily="34" charset="0"/>
              </a:defRPr>
            </a:lvl1pPr>
            <a:lvl2pPr marL="742950" indent="-285750">
              <a:spcBef>
                <a:spcPct val="30000"/>
              </a:spcBef>
              <a:defRPr sz="1200">
                <a:solidFill>
                  <a:schemeClr val="tx1"/>
                </a:solidFill>
                <a:latin typeface="Calibri" pitchFamily="34" charset="0"/>
              </a:defRPr>
            </a:lvl2pPr>
            <a:lvl3pPr marL="1143000" indent="-228600">
              <a:spcBef>
                <a:spcPct val="30000"/>
              </a:spcBef>
              <a:defRPr sz="1200">
                <a:solidFill>
                  <a:schemeClr val="tx1"/>
                </a:solidFill>
                <a:latin typeface="Calibri" pitchFamily="34" charset="0"/>
              </a:defRPr>
            </a:lvl3pPr>
            <a:lvl4pPr marL="1600200" indent="-228600">
              <a:spcBef>
                <a:spcPct val="30000"/>
              </a:spcBef>
              <a:defRPr sz="1200">
                <a:solidFill>
                  <a:schemeClr val="tx1"/>
                </a:solidFill>
                <a:latin typeface="Calibri" pitchFamily="34" charset="0"/>
              </a:defRPr>
            </a:lvl4pPr>
            <a:lvl5pPr marL="2057400" indent="-22860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a:spcBef>
                <a:spcPct val="0"/>
              </a:spcBef>
            </a:pPr>
            <a:fld id="{7717F781-C1A8-4225-A8F9-3B6E45ED682B}" type="slidenum">
              <a:rPr lang="nl-NL" altLang="nl-NL">
                <a:latin typeface="Arial" charset="0"/>
              </a:rPr>
              <a:pPr>
                <a:spcBef>
                  <a:spcPct val="0"/>
                </a:spcBef>
              </a:pPr>
              <a:t>8</a:t>
            </a:fld>
            <a:endParaRPr lang="nl-NL" altLang="nl-NL">
              <a:latin typeface="Arial"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jdelijke aanduiding voor dia-afbeelding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5843" name="Tijdelijke aanduiding voor notiti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nl-NL" altLang="nl-NL"/>
          </a:p>
        </p:txBody>
      </p:sp>
      <p:sp>
        <p:nvSpPr>
          <p:cNvPr id="35844" name="Tijdelijke aanduiding voor dianumm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itchFamily="34" charset="0"/>
              </a:defRPr>
            </a:lvl1pPr>
            <a:lvl2pPr marL="742950" indent="-285750">
              <a:spcBef>
                <a:spcPct val="30000"/>
              </a:spcBef>
              <a:defRPr sz="1200">
                <a:solidFill>
                  <a:schemeClr val="tx1"/>
                </a:solidFill>
                <a:latin typeface="Calibri" pitchFamily="34" charset="0"/>
              </a:defRPr>
            </a:lvl2pPr>
            <a:lvl3pPr marL="1143000" indent="-228600">
              <a:spcBef>
                <a:spcPct val="30000"/>
              </a:spcBef>
              <a:defRPr sz="1200">
                <a:solidFill>
                  <a:schemeClr val="tx1"/>
                </a:solidFill>
                <a:latin typeface="Calibri" pitchFamily="34" charset="0"/>
              </a:defRPr>
            </a:lvl3pPr>
            <a:lvl4pPr marL="1600200" indent="-228600">
              <a:spcBef>
                <a:spcPct val="30000"/>
              </a:spcBef>
              <a:defRPr sz="1200">
                <a:solidFill>
                  <a:schemeClr val="tx1"/>
                </a:solidFill>
                <a:latin typeface="Calibri" pitchFamily="34" charset="0"/>
              </a:defRPr>
            </a:lvl4pPr>
            <a:lvl5pPr marL="2057400" indent="-22860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a:spcBef>
                <a:spcPct val="0"/>
              </a:spcBef>
            </a:pPr>
            <a:fld id="{979501E5-7B5F-448E-9FFE-209E80E55BEB}" type="slidenum">
              <a:rPr lang="nl-NL" altLang="nl-NL">
                <a:latin typeface="Arial" charset="0"/>
              </a:rPr>
              <a:pPr>
                <a:spcBef>
                  <a:spcPct val="0"/>
                </a:spcBef>
              </a:pPr>
              <a:t>9</a:t>
            </a:fld>
            <a:endParaRPr lang="nl-NL" altLang="nl-NL">
              <a:latin typeface="Arial"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ijdelijke aanduiding voor dia-afbeelding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7891" name="Tijdelijke aanduiding voor notiti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nl-NL" altLang="nl-NL"/>
          </a:p>
        </p:txBody>
      </p:sp>
      <p:sp>
        <p:nvSpPr>
          <p:cNvPr id="37892" name="Tijdelijke aanduiding voor dianumm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itchFamily="34" charset="0"/>
              </a:defRPr>
            </a:lvl1pPr>
            <a:lvl2pPr marL="742950" indent="-285750">
              <a:spcBef>
                <a:spcPct val="30000"/>
              </a:spcBef>
              <a:defRPr sz="1200">
                <a:solidFill>
                  <a:schemeClr val="tx1"/>
                </a:solidFill>
                <a:latin typeface="Calibri" pitchFamily="34" charset="0"/>
              </a:defRPr>
            </a:lvl2pPr>
            <a:lvl3pPr marL="1143000" indent="-228600">
              <a:spcBef>
                <a:spcPct val="30000"/>
              </a:spcBef>
              <a:defRPr sz="1200">
                <a:solidFill>
                  <a:schemeClr val="tx1"/>
                </a:solidFill>
                <a:latin typeface="Calibri" pitchFamily="34" charset="0"/>
              </a:defRPr>
            </a:lvl3pPr>
            <a:lvl4pPr marL="1600200" indent="-228600">
              <a:spcBef>
                <a:spcPct val="30000"/>
              </a:spcBef>
              <a:defRPr sz="1200">
                <a:solidFill>
                  <a:schemeClr val="tx1"/>
                </a:solidFill>
                <a:latin typeface="Calibri" pitchFamily="34" charset="0"/>
              </a:defRPr>
            </a:lvl4pPr>
            <a:lvl5pPr marL="2057400" indent="-22860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a:spcBef>
                <a:spcPct val="0"/>
              </a:spcBef>
            </a:pPr>
            <a:fld id="{BDAEA9F1-3FE5-4D01-9E00-3B141ADD1226}" type="slidenum">
              <a:rPr lang="nl-NL" altLang="nl-NL">
                <a:latin typeface="Arial" charset="0"/>
              </a:rPr>
              <a:pPr>
                <a:spcBef>
                  <a:spcPct val="0"/>
                </a:spcBef>
              </a:pPr>
              <a:t>10</a:t>
            </a:fld>
            <a:endParaRPr lang="nl-NL" altLang="nl-NL">
              <a:latin typeface="Arial"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nl-NL"/>
              <a:t>Klik om de stijl te bewerken</a:t>
            </a:r>
          </a:p>
        </p:txBody>
      </p:sp>
      <p:sp>
        <p:nvSpPr>
          <p:cNvPr id="3" name="Ondertitel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a:t>Klik om de ondertitelstijl van het model te bewerken</a:t>
            </a:r>
          </a:p>
        </p:txBody>
      </p:sp>
      <p:sp>
        <p:nvSpPr>
          <p:cNvPr id="4" name="Tijdelijke aanduiding voor datum 3"/>
          <p:cNvSpPr>
            <a:spLocks noGrp="1"/>
          </p:cNvSpPr>
          <p:nvPr>
            <p:ph type="dt" sz="half" idx="10"/>
          </p:nvPr>
        </p:nvSpPr>
        <p:spPr/>
        <p:txBody>
          <a:bodyPr/>
          <a:lstStyle/>
          <a:p>
            <a:fld id="{3941D852-D16B-46E7-AD25-51B4596B892C}" type="datetimeFigureOut">
              <a:rPr lang="nl-NL" smtClean="0"/>
              <a:t>2-10-2019</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0EDB2163-BF3F-4CD1-816D-77462C66563D}" type="slidenum">
              <a:rPr lang="nl-NL" smtClean="0"/>
              <a:t>‹nr.›</a:t>
            </a:fld>
            <a:endParaRPr lang="nl-NL"/>
          </a:p>
        </p:txBody>
      </p:sp>
    </p:spTree>
    <p:extLst>
      <p:ext uri="{BB962C8B-B14F-4D97-AF65-F5344CB8AC3E}">
        <p14:creationId xmlns:p14="http://schemas.microsoft.com/office/powerpoint/2010/main" val="249420782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verticale tekst 2"/>
          <p:cNvSpPr>
            <a:spLocks noGrp="1"/>
          </p:cNvSpPr>
          <p:nvPr>
            <p:ph type="body" orient="vert" idx="1"/>
          </p:nvPr>
        </p:nvSpPr>
        <p:spPr/>
        <p:txBody>
          <a:bodyPr vert="eaVert"/>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p>
            <a:fld id="{3941D852-D16B-46E7-AD25-51B4596B892C}" type="datetimeFigureOut">
              <a:rPr lang="nl-NL" smtClean="0"/>
              <a:t>2-10-2019</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0EDB2163-BF3F-4CD1-816D-77462C66563D}" type="slidenum">
              <a:rPr lang="nl-NL" smtClean="0"/>
              <a:t>‹nr.›</a:t>
            </a:fld>
            <a:endParaRPr lang="nl-NL"/>
          </a:p>
        </p:txBody>
      </p:sp>
    </p:spTree>
    <p:extLst>
      <p:ext uri="{BB962C8B-B14F-4D97-AF65-F5344CB8AC3E}">
        <p14:creationId xmlns:p14="http://schemas.microsoft.com/office/powerpoint/2010/main" val="70023530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6629400" y="274638"/>
            <a:ext cx="2057400" cy="5851525"/>
          </a:xfrm>
        </p:spPr>
        <p:txBody>
          <a:bodyPr vert="eaVert"/>
          <a:lstStyle/>
          <a:p>
            <a:r>
              <a:rPr lang="nl-NL"/>
              <a:t>Klik om de stijl te bewerken</a:t>
            </a:r>
          </a:p>
        </p:txBody>
      </p:sp>
      <p:sp>
        <p:nvSpPr>
          <p:cNvPr id="3" name="Tijdelijke aanduiding voor verticale tekst 2"/>
          <p:cNvSpPr>
            <a:spLocks noGrp="1"/>
          </p:cNvSpPr>
          <p:nvPr>
            <p:ph type="body" orient="vert" idx="1"/>
          </p:nvPr>
        </p:nvSpPr>
        <p:spPr>
          <a:xfrm>
            <a:off x="457200" y="274638"/>
            <a:ext cx="6019800" cy="5851525"/>
          </a:xfrm>
        </p:spPr>
        <p:txBody>
          <a:bodyPr vert="eaVert"/>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p>
            <a:fld id="{3941D852-D16B-46E7-AD25-51B4596B892C}" type="datetimeFigureOut">
              <a:rPr lang="nl-NL" smtClean="0"/>
              <a:t>2-10-2019</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0EDB2163-BF3F-4CD1-816D-77462C66563D}" type="slidenum">
              <a:rPr lang="nl-NL" smtClean="0"/>
              <a:t>‹nr.›</a:t>
            </a:fld>
            <a:endParaRPr lang="nl-NL"/>
          </a:p>
        </p:txBody>
      </p:sp>
    </p:spTree>
    <p:extLst>
      <p:ext uri="{BB962C8B-B14F-4D97-AF65-F5344CB8AC3E}">
        <p14:creationId xmlns:p14="http://schemas.microsoft.com/office/powerpoint/2010/main" val="43887061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inhoud 2"/>
          <p:cNvSpPr>
            <a:spLocks noGrp="1"/>
          </p:cNvSpPr>
          <p:nvPr>
            <p:ph idx="1"/>
          </p:nvPr>
        </p:nvSpPr>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p>
            <a:fld id="{3941D852-D16B-46E7-AD25-51B4596B892C}" type="datetimeFigureOut">
              <a:rPr lang="nl-NL" smtClean="0"/>
              <a:t>2-10-2019</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0EDB2163-BF3F-4CD1-816D-77462C66563D}" type="slidenum">
              <a:rPr lang="nl-NL" smtClean="0"/>
              <a:t>‹nr.›</a:t>
            </a:fld>
            <a:endParaRPr lang="nl-NL"/>
          </a:p>
        </p:txBody>
      </p:sp>
    </p:spTree>
    <p:extLst>
      <p:ext uri="{BB962C8B-B14F-4D97-AF65-F5344CB8AC3E}">
        <p14:creationId xmlns:p14="http://schemas.microsoft.com/office/powerpoint/2010/main" val="155358761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nl-NL"/>
              <a:t>Klik om de stijl te bewerken</a:t>
            </a:r>
          </a:p>
        </p:txBody>
      </p:sp>
      <p:sp>
        <p:nvSpPr>
          <p:cNvPr id="3" name="Tijdelijke aanduiding voor teks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a:t>Klik om de modelstijlen te bewerken</a:t>
            </a:r>
          </a:p>
        </p:txBody>
      </p:sp>
      <p:sp>
        <p:nvSpPr>
          <p:cNvPr id="4" name="Tijdelijke aanduiding voor datum 3"/>
          <p:cNvSpPr>
            <a:spLocks noGrp="1"/>
          </p:cNvSpPr>
          <p:nvPr>
            <p:ph type="dt" sz="half" idx="10"/>
          </p:nvPr>
        </p:nvSpPr>
        <p:spPr/>
        <p:txBody>
          <a:bodyPr/>
          <a:lstStyle/>
          <a:p>
            <a:fld id="{3941D852-D16B-46E7-AD25-51B4596B892C}" type="datetimeFigureOut">
              <a:rPr lang="nl-NL" smtClean="0"/>
              <a:t>2-10-2019</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0EDB2163-BF3F-4CD1-816D-77462C66563D}" type="slidenum">
              <a:rPr lang="nl-NL" smtClean="0"/>
              <a:t>‹nr.›</a:t>
            </a:fld>
            <a:endParaRPr lang="nl-NL"/>
          </a:p>
        </p:txBody>
      </p:sp>
    </p:spTree>
    <p:extLst>
      <p:ext uri="{BB962C8B-B14F-4D97-AF65-F5344CB8AC3E}">
        <p14:creationId xmlns:p14="http://schemas.microsoft.com/office/powerpoint/2010/main" val="29464714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inhoud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datum 4"/>
          <p:cNvSpPr>
            <a:spLocks noGrp="1"/>
          </p:cNvSpPr>
          <p:nvPr>
            <p:ph type="dt" sz="half" idx="10"/>
          </p:nvPr>
        </p:nvSpPr>
        <p:spPr/>
        <p:txBody>
          <a:bodyPr/>
          <a:lstStyle/>
          <a:p>
            <a:fld id="{3941D852-D16B-46E7-AD25-51B4596B892C}" type="datetimeFigureOut">
              <a:rPr lang="nl-NL" smtClean="0"/>
              <a:t>2-10-2019</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0EDB2163-BF3F-4CD1-816D-77462C66563D}" type="slidenum">
              <a:rPr lang="nl-NL" smtClean="0"/>
              <a:t>‹nr.›</a:t>
            </a:fld>
            <a:endParaRPr lang="nl-NL"/>
          </a:p>
        </p:txBody>
      </p:sp>
    </p:spTree>
    <p:extLst>
      <p:ext uri="{BB962C8B-B14F-4D97-AF65-F5344CB8AC3E}">
        <p14:creationId xmlns:p14="http://schemas.microsoft.com/office/powerpoint/2010/main" val="330644918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nl-NL"/>
              <a:t>Klik om de stijl te bewerken</a:t>
            </a:r>
          </a:p>
        </p:txBody>
      </p:sp>
      <p:sp>
        <p:nvSpPr>
          <p:cNvPr id="3" name="Tijdelijke aanduiding voor teks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4" name="Tijdelijke aanduiding voor inhoud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teks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6" name="Tijdelijke aanduiding voor inhoud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7" name="Tijdelijke aanduiding voor datum 6"/>
          <p:cNvSpPr>
            <a:spLocks noGrp="1"/>
          </p:cNvSpPr>
          <p:nvPr>
            <p:ph type="dt" sz="half" idx="10"/>
          </p:nvPr>
        </p:nvSpPr>
        <p:spPr/>
        <p:txBody>
          <a:bodyPr/>
          <a:lstStyle/>
          <a:p>
            <a:fld id="{3941D852-D16B-46E7-AD25-51B4596B892C}" type="datetimeFigureOut">
              <a:rPr lang="nl-NL" smtClean="0"/>
              <a:t>2-10-2019</a:t>
            </a:fld>
            <a:endParaRPr lang="nl-NL"/>
          </a:p>
        </p:txBody>
      </p:sp>
      <p:sp>
        <p:nvSpPr>
          <p:cNvPr id="8" name="Tijdelijke aanduiding voor voettekst 7"/>
          <p:cNvSpPr>
            <a:spLocks noGrp="1"/>
          </p:cNvSpPr>
          <p:nvPr>
            <p:ph type="ftr" sz="quarter" idx="11"/>
          </p:nvPr>
        </p:nvSpPr>
        <p:spPr/>
        <p:txBody>
          <a:bodyPr/>
          <a:lstStyle/>
          <a:p>
            <a:endParaRPr lang="nl-NL"/>
          </a:p>
        </p:txBody>
      </p:sp>
      <p:sp>
        <p:nvSpPr>
          <p:cNvPr id="9" name="Tijdelijke aanduiding voor dianummer 8"/>
          <p:cNvSpPr>
            <a:spLocks noGrp="1"/>
          </p:cNvSpPr>
          <p:nvPr>
            <p:ph type="sldNum" sz="quarter" idx="12"/>
          </p:nvPr>
        </p:nvSpPr>
        <p:spPr/>
        <p:txBody>
          <a:bodyPr/>
          <a:lstStyle/>
          <a:p>
            <a:fld id="{0EDB2163-BF3F-4CD1-816D-77462C66563D}" type="slidenum">
              <a:rPr lang="nl-NL" smtClean="0"/>
              <a:t>‹nr.›</a:t>
            </a:fld>
            <a:endParaRPr lang="nl-NL"/>
          </a:p>
        </p:txBody>
      </p:sp>
    </p:spTree>
    <p:extLst>
      <p:ext uri="{BB962C8B-B14F-4D97-AF65-F5344CB8AC3E}">
        <p14:creationId xmlns:p14="http://schemas.microsoft.com/office/powerpoint/2010/main" val="331015142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datum 2"/>
          <p:cNvSpPr>
            <a:spLocks noGrp="1"/>
          </p:cNvSpPr>
          <p:nvPr>
            <p:ph type="dt" sz="half" idx="10"/>
          </p:nvPr>
        </p:nvSpPr>
        <p:spPr/>
        <p:txBody>
          <a:bodyPr/>
          <a:lstStyle/>
          <a:p>
            <a:fld id="{3941D852-D16B-46E7-AD25-51B4596B892C}" type="datetimeFigureOut">
              <a:rPr lang="nl-NL" smtClean="0"/>
              <a:t>2-10-2019</a:t>
            </a:fld>
            <a:endParaRPr lang="nl-NL"/>
          </a:p>
        </p:txBody>
      </p:sp>
      <p:sp>
        <p:nvSpPr>
          <p:cNvPr id="4" name="Tijdelijke aanduiding voor voettekst 3"/>
          <p:cNvSpPr>
            <a:spLocks noGrp="1"/>
          </p:cNvSpPr>
          <p:nvPr>
            <p:ph type="ftr" sz="quarter" idx="11"/>
          </p:nvPr>
        </p:nvSpPr>
        <p:spPr/>
        <p:txBody>
          <a:bodyPr/>
          <a:lstStyle/>
          <a:p>
            <a:endParaRPr lang="nl-NL"/>
          </a:p>
        </p:txBody>
      </p:sp>
      <p:sp>
        <p:nvSpPr>
          <p:cNvPr id="5" name="Tijdelijke aanduiding voor dianummer 4"/>
          <p:cNvSpPr>
            <a:spLocks noGrp="1"/>
          </p:cNvSpPr>
          <p:nvPr>
            <p:ph type="sldNum" sz="quarter" idx="12"/>
          </p:nvPr>
        </p:nvSpPr>
        <p:spPr/>
        <p:txBody>
          <a:bodyPr/>
          <a:lstStyle/>
          <a:p>
            <a:fld id="{0EDB2163-BF3F-4CD1-816D-77462C66563D}" type="slidenum">
              <a:rPr lang="nl-NL" smtClean="0"/>
              <a:t>‹nr.›</a:t>
            </a:fld>
            <a:endParaRPr lang="nl-NL"/>
          </a:p>
        </p:txBody>
      </p:sp>
    </p:spTree>
    <p:extLst>
      <p:ext uri="{BB962C8B-B14F-4D97-AF65-F5344CB8AC3E}">
        <p14:creationId xmlns:p14="http://schemas.microsoft.com/office/powerpoint/2010/main" val="60713586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p:cNvSpPr>
            <a:spLocks noGrp="1"/>
          </p:cNvSpPr>
          <p:nvPr>
            <p:ph type="dt" sz="half" idx="10"/>
          </p:nvPr>
        </p:nvSpPr>
        <p:spPr/>
        <p:txBody>
          <a:bodyPr/>
          <a:lstStyle/>
          <a:p>
            <a:fld id="{3941D852-D16B-46E7-AD25-51B4596B892C}" type="datetimeFigureOut">
              <a:rPr lang="nl-NL" smtClean="0"/>
              <a:t>2-10-2019</a:t>
            </a:fld>
            <a:endParaRPr lang="nl-NL"/>
          </a:p>
        </p:txBody>
      </p:sp>
      <p:sp>
        <p:nvSpPr>
          <p:cNvPr id="3" name="Tijdelijke aanduiding voor voettekst 2"/>
          <p:cNvSpPr>
            <a:spLocks noGrp="1"/>
          </p:cNvSpPr>
          <p:nvPr>
            <p:ph type="ftr" sz="quarter" idx="11"/>
          </p:nvPr>
        </p:nvSpPr>
        <p:spPr/>
        <p:txBody>
          <a:bodyPr/>
          <a:lstStyle/>
          <a:p>
            <a:endParaRPr lang="nl-NL"/>
          </a:p>
        </p:txBody>
      </p:sp>
      <p:sp>
        <p:nvSpPr>
          <p:cNvPr id="4" name="Tijdelijke aanduiding voor dianummer 3"/>
          <p:cNvSpPr>
            <a:spLocks noGrp="1"/>
          </p:cNvSpPr>
          <p:nvPr>
            <p:ph type="sldNum" sz="quarter" idx="12"/>
          </p:nvPr>
        </p:nvSpPr>
        <p:spPr/>
        <p:txBody>
          <a:bodyPr/>
          <a:lstStyle/>
          <a:p>
            <a:fld id="{0EDB2163-BF3F-4CD1-816D-77462C66563D}" type="slidenum">
              <a:rPr lang="nl-NL" smtClean="0"/>
              <a:t>‹nr.›</a:t>
            </a:fld>
            <a:endParaRPr lang="nl-NL"/>
          </a:p>
        </p:txBody>
      </p:sp>
    </p:spTree>
    <p:extLst>
      <p:ext uri="{BB962C8B-B14F-4D97-AF65-F5344CB8AC3E}">
        <p14:creationId xmlns:p14="http://schemas.microsoft.com/office/powerpoint/2010/main" val="2555129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nl-NL"/>
              <a:t>Klik om de stijl te bewerken</a:t>
            </a:r>
          </a:p>
        </p:txBody>
      </p:sp>
      <p:sp>
        <p:nvSpPr>
          <p:cNvPr id="3" name="Tijdelijke aanduiding voor inhoud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teks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 om de modelstijlen te bewerken</a:t>
            </a:r>
          </a:p>
        </p:txBody>
      </p:sp>
      <p:sp>
        <p:nvSpPr>
          <p:cNvPr id="5" name="Tijdelijke aanduiding voor datum 4"/>
          <p:cNvSpPr>
            <a:spLocks noGrp="1"/>
          </p:cNvSpPr>
          <p:nvPr>
            <p:ph type="dt" sz="half" idx="10"/>
          </p:nvPr>
        </p:nvSpPr>
        <p:spPr/>
        <p:txBody>
          <a:bodyPr/>
          <a:lstStyle/>
          <a:p>
            <a:fld id="{3941D852-D16B-46E7-AD25-51B4596B892C}" type="datetimeFigureOut">
              <a:rPr lang="nl-NL" smtClean="0"/>
              <a:t>2-10-2019</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0EDB2163-BF3F-4CD1-816D-77462C66563D}" type="slidenum">
              <a:rPr lang="nl-NL" smtClean="0"/>
              <a:t>‹nr.›</a:t>
            </a:fld>
            <a:endParaRPr lang="nl-NL"/>
          </a:p>
        </p:txBody>
      </p:sp>
    </p:spTree>
    <p:extLst>
      <p:ext uri="{BB962C8B-B14F-4D97-AF65-F5344CB8AC3E}">
        <p14:creationId xmlns:p14="http://schemas.microsoft.com/office/powerpoint/2010/main" val="44138704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nl-NL"/>
              <a:t>Klik om de stijl te bewerken</a:t>
            </a:r>
          </a:p>
        </p:txBody>
      </p:sp>
      <p:sp>
        <p:nvSpPr>
          <p:cNvPr id="3" name="Tijdelijke aanduiding voor afbeelding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a:p>
        </p:txBody>
      </p:sp>
      <p:sp>
        <p:nvSpPr>
          <p:cNvPr id="4" name="Tijdelijke aanduiding voor teks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 om de modelstijlen te bewerken</a:t>
            </a:r>
          </a:p>
        </p:txBody>
      </p:sp>
      <p:sp>
        <p:nvSpPr>
          <p:cNvPr id="5" name="Tijdelijke aanduiding voor datum 4"/>
          <p:cNvSpPr>
            <a:spLocks noGrp="1"/>
          </p:cNvSpPr>
          <p:nvPr>
            <p:ph type="dt" sz="half" idx="10"/>
          </p:nvPr>
        </p:nvSpPr>
        <p:spPr/>
        <p:txBody>
          <a:bodyPr/>
          <a:lstStyle/>
          <a:p>
            <a:fld id="{3941D852-D16B-46E7-AD25-51B4596B892C}" type="datetimeFigureOut">
              <a:rPr lang="nl-NL" smtClean="0"/>
              <a:t>2-10-2019</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0EDB2163-BF3F-4CD1-816D-77462C66563D}" type="slidenum">
              <a:rPr lang="nl-NL" smtClean="0"/>
              <a:t>‹nr.›</a:t>
            </a:fld>
            <a:endParaRPr lang="nl-NL"/>
          </a:p>
        </p:txBody>
      </p:sp>
    </p:spTree>
    <p:extLst>
      <p:ext uri="{BB962C8B-B14F-4D97-AF65-F5344CB8AC3E}">
        <p14:creationId xmlns:p14="http://schemas.microsoft.com/office/powerpoint/2010/main" val="143570616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nl-NL"/>
              <a:t>Klik om de stijl te bewerken</a:t>
            </a:r>
          </a:p>
        </p:txBody>
      </p:sp>
      <p:sp>
        <p:nvSpPr>
          <p:cNvPr id="3" name="Tijdelijke aanduiding voor tekst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941D852-D16B-46E7-AD25-51B4596B892C}" type="datetimeFigureOut">
              <a:rPr lang="nl-NL" smtClean="0"/>
              <a:t>2-10-2019</a:t>
            </a:fld>
            <a:endParaRPr lang="nl-NL"/>
          </a:p>
        </p:txBody>
      </p:sp>
      <p:sp>
        <p:nvSpPr>
          <p:cNvPr id="5" name="Tijdelijke aanduiding voor voettekst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a:p>
        </p:txBody>
      </p:sp>
      <p:sp>
        <p:nvSpPr>
          <p:cNvPr id="6" name="Tijdelijke aanduiding voor dianumm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EDB2163-BF3F-4CD1-816D-77462C66563D}" type="slidenum">
              <a:rPr lang="nl-NL" smtClean="0"/>
              <a:t>‹nr.›</a:t>
            </a:fld>
            <a:endParaRPr lang="nl-NL"/>
          </a:p>
        </p:txBody>
      </p:sp>
    </p:spTree>
    <p:extLst>
      <p:ext uri="{BB962C8B-B14F-4D97-AF65-F5344CB8AC3E}">
        <p14:creationId xmlns:p14="http://schemas.microsoft.com/office/powerpoint/2010/main" val="333233946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5.xml"/><Relationship Id="rId1" Type="http://schemas.openxmlformats.org/officeDocument/2006/relationships/slideLayout" Target="../slideLayouts/slideLayout4.xml"/><Relationship Id="rId4" Type="http://schemas.openxmlformats.org/officeDocument/2006/relationships/image" Target="../media/image2.png"/></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6.xml"/><Relationship Id="rId1" Type="http://schemas.openxmlformats.org/officeDocument/2006/relationships/slideLayout" Target="../slideLayouts/slideLayout3.xml"/><Relationship Id="rId4" Type="http://schemas.openxmlformats.org/officeDocument/2006/relationships/image" Target="../media/image7.jpeg"/></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9.xml"/><Relationship Id="rId1" Type="http://schemas.openxmlformats.org/officeDocument/2006/relationships/slideLayout" Target="../slideLayouts/slideLayout3.xml"/><Relationship Id="rId4" Type="http://schemas.openxmlformats.org/officeDocument/2006/relationships/image" Target="../media/image9.jpeg"/></Relationships>
</file>

<file path=ppt/slides/_rels/slide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1.xml"/><Relationship Id="rId1" Type="http://schemas.openxmlformats.org/officeDocument/2006/relationships/slideLayout" Target="../slideLayouts/slideLayout3.xml"/><Relationship Id="rId4" Type="http://schemas.openxmlformats.org/officeDocument/2006/relationships/image" Target="../media/image10.jpeg"/></Relationships>
</file>

<file path=ppt/slides/_rels/slide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3.xml"/><Relationship Id="rId1" Type="http://schemas.openxmlformats.org/officeDocument/2006/relationships/slideLayout" Target="../slideLayouts/slideLayout3.xml"/><Relationship Id="rId4" Type="http://schemas.openxmlformats.org/officeDocument/2006/relationships/image" Target="../media/image11.png"/></Relationships>
</file>

<file path=ppt/slides/_rels/slide2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4.xml"/><Relationship Id="rId1" Type="http://schemas.openxmlformats.org/officeDocument/2006/relationships/slideLayout" Target="../slideLayouts/slideLayout7.xml"/><Relationship Id="rId4" Type="http://schemas.openxmlformats.org/officeDocument/2006/relationships/image" Target="../media/image12.jpeg"/></Relationships>
</file>

<file path=ppt/slides/_rels/slide2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5.xml"/><Relationship Id="rId1" Type="http://schemas.openxmlformats.org/officeDocument/2006/relationships/slideLayout" Target="../slideLayouts/slideLayout3.xml"/><Relationship Id="rId4" Type="http://schemas.openxmlformats.org/officeDocument/2006/relationships/image" Target="../media/image13.jpeg"/></Relationships>
</file>

<file path=ppt/slides/_rels/slide2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6.xml"/><Relationship Id="rId1" Type="http://schemas.openxmlformats.org/officeDocument/2006/relationships/slideLayout" Target="../slideLayouts/slideLayout7.xml"/><Relationship Id="rId4" Type="http://schemas.openxmlformats.org/officeDocument/2006/relationships/image" Target="../media/image14.png"/></Relationships>
</file>

<file path=ppt/slides/_rels/slide28.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18.jpg"/><Relationship Id="rId2" Type="http://schemas.openxmlformats.org/officeDocument/2006/relationships/notesSlide" Target="../notesSlides/notesSlide27.xml"/><Relationship Id="rId1" Type="http://schemas.openxmlformats.org/officeDocument/2006/relationships/slideLayout" Target="../slideLayouts/slideLayout7.xml"/><Relationship Id="rId6" Type="http://schemas.openxmlformats.org/officeDocument/2006/relationships/image" Target="../media/image17.jpeg"/><Relationship Id="rId5" Type="http://schemas.openxmlformats.org/officeDocument/2006/relationships/image" Target="../media/image16.jpg"/><Relationship Id="rId4" Type="http://schemas.openxmlformats.org/officeDocument/2006/relationships/image" Target="../media/image15.jpg"/></Relationships>
</file>

<file path=ppt/slides/_rels/slide29.xml.rels><?xml version="1.0" encoding="UTF-8" standalone="yes"?>
<Relationships xmlns="http://schemas.openxmlformats.org/package/2006/relationships"><Relationship Id="rId3" Type="http://schemas.openxmlformats.org/officeDocument/2006/relationships/image" Target="../media/image19.jpeg"/><Relationship Id="rId7" Type="http://schemas.openxmlformats.org/officeDocument/2006/relationships/image" Target="../media/image2.png"/><Relationship Id="rId2" Type="http://schemas.openxmlformats.org/officeDocument/2006/relationships/notesSlide" Target="../notesSlides/notesSlide28.xml"/><Relationship Id="rId1" Type="http://schemas.openxmlformats.org/officeDocument/2006/relationships/slideLayout" Target="../slideLayouts/slideLayout7.xml"/><Relationship Id="rId6" Type="http://schemas.openxmlformats.org/officeDocument/2006/relationships/image" Target="../media/image22.jpeg"/><Relationship Id="rId5" Type="http://schemas.openxmlformats.org/officeDocument/2006/relationships/image" Target="../media/image21.png"/><Relationship Id="rId4" Type="http://schemas.openxmlformats.org/officeDocument/2006/relationships/image" Target="../media/image20.jpeg"/></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3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0.xml"/><Relationship Id="rId1" Type="http://schemas.openxmlformats.org/officeDocument/2006/relationships/slideLayout" Target="../slideLayouts/slideLayout7.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3.png"/></Relationships>
</file>

<file path=ppt/slides/_rels/slide3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8" Type="http://schemas.openxmlformats.org/officeDocument/2006/relationships/image" Target="../media/image31.png"/><Relationship Id="rId3" Type="http://schemas.openxmlformats.org/officeDocument/2006/relationships/image" Target="../media/image27.png"/><Relationship Id="rId7" Type="http://schemas.openxmlformats.org/officeDocument/2006/relationships/image" Target="../media/image30.png"/><Relationship Id="rId2" Type="http://schemas.openxmlformats.org/officeDocument/2006/relationships/image" Target="../media/image26.png"/><Relationship Id="rId1" Type="http://schemas.openxmlformats.org/officeDocument/2006/relationships/slideLayout" Target="../slideLayouts/slideLayout7.xml"/><Relationship Id="rId6" Type="http://schemas.openxmlformats.org/officeDocument/2006/relationships/image" Target="../media/image29.png"/><Relationship Id="rId11" Type="http://schemas.openxmlformats.org/officeDocument/2006/relationships/image" Target="../media/image34.png"/><Relationship Id="rId5" Type="http://schemas.openxmlformats.org/officeDocument/2006/relationships/image" Target="../media/image28.png"/><Relationship Id="rId10" Type="http://schemas.openxmlformats.org/officeDocument/2006/relationships/image" Target="../media/image33.png"/><Relationship Id="rId4" Type="http://schemas.openxmlformats.org/officeDocument/2006/relationships/image" Target="../media/image2.png"/><Relationship Id="rId9" Type="http://schemas.openxmlformats.org/officeDocument/2006/relationships/image" Target="../media/image32.png"/></Relationships>
</file>

<file path=ppt/slides/_rels/slide3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nl-NL" dirty="0"/>
          </a:p>
        </p:txBody>
      </p:sp>
      <p:sp>
        <p:nvSpPr>
          <p:cNvPr id="3" name="Tijdelijke aanduiding voor inhoud 2"/>
          <p:cNvSpPr>
            <a:spLocks noGrp="1"/>
          </p:cNvSpPr>
          <p:nvPr>
            <p:ph idx="1"/>
          </p:nvPr>
        </p:nvSpPr>
        <p:spPr>
          <a:xfrm>
            <a:off x="457200" y="1417638"/>
            <a:ext cx="8229600" cy="5107706"/>
          </a:xfrm>
        </p:spPr>
        <p:txBody>
          <a:bodyPr>
            <a:normAutofit fontScale="92500" lnSpcReduction="20000"/>
          </a:bodyPr>
          <a:lstStyle/>
          <a:p>
            <a:pPr marL="0" indent="0">
              <a:buNone/>
            </a:pPr>
            <a:r>
              <a:rPr lang="nl-NL" b="1" dirty="0"/>
              <a:t>         		  </a:t>
            </a:r>
          </a:p>
          <a:p>
            <a:pPr marL="0" indent="0">
              <a:buNone/>
            </a:pPr>
            <a:r>
              <a:rPr lang="nl-NL" sz="5800" b="1" dirty="0">
                <a:solidFill>
                  <a:srgbClr val="FFC000"/>
                </a:solidFill>
              </a:rPr>
              <a:t>		</a:t>
            </a:r>
            <a:r>
              <a:rPr lang="nl-NL" sz="6400" b="1" dirty="0">
                <a:solidFill>
                  <a:srgbClr val="FFC000"/>
                </a:solidFill>
              </a:rPr>
              <a:t>WELKOM!!!</a:t>
            </a:r>
          </a:p>
          <a:p>
            <a:pPr marL="0" indent="0">
              <a:buNone/>
            </a:pPr>
            <a:endParaRPr lang="nl-NL" b="1" dirty="0"/>
          </a:p>
          <a:p>
            <a:pPr marL="0" indent="0">
              <a:buNone/>
            </a:pPr>
            <a:r>
              <a:rPr lang="nl-NL" b="1" dirty="0">
                <a:latin typeface="Arial" panose="020B0604020202020204" pitchFamily="34" charset="0"/>
                <a:cs typeface="Arial" panose="020B0604020202020204" pitchFamily="34" charset="0"/>
              </a:rPr>
              <a:t>     </a:t>
            </a:r>
            <a:r>
              <a:rPr lang="nl-NL" sz="3900" b="1" i="1" dirty="0">
                <a:solidFill>
                  <a:srgbClr val="FF0000"/>
                </a:solidFill>
                <a:latin typeface="Arial" panose="020B0604020202020204" pitchFamily="34" charset="0"/>
                <a:cs typeface="Arial" panose="020B0604020202020204" pitchFamily="34" charset="0"/>
              </a:rPr>
              <a:t>“Lekker koken met Parkinson” </a:t>
            </a:r>
            <a:endParaRPr lang="nl-NL" sz="3900" i="1" dirty="0">
              <a:solidFill>
                <a:srgbClr val="FF0000"/>
              </a:solidFill>
              <a:latin typeface="Arial" panose="020B0604020202020204" pitchFamily="34" charset="0"/>
              <a:cs typeface="Arial" panose="020B0604020202020204" pitchFamily="34" charset="0"/>
            </a:endParaRPr>
          </a:p>
          <a:p>
            <a:pPr marL="0" indent="0">
              <a:buNone/>
            </a:pPr>
            <a:r>
              <a:rPr lang="nl-NL" b="1" i="1" dirty="0">
                <a:solidFill>
                  <a:srgbClr val="FF0000"/>
                </a:solidFill>
                <a:latin typeface="Arial" panose="020B0604020202020204" pitchFamily="34" charset="0"/>
                <a:cs typeface="Arial" panose="020B0604020202020204" pitchFamily="34" charset="0"/>
              </a:rPr>
              <a:t> </a:t>
            </a:r>
          </a:p>
          <a:p>
            <a:pPr marL="0" indent="0">
              <a:buNone/>
            </a:pPr>
            <a:r>
              <a:rPr lang="nl-NL" b="1" i="1" dirty="0">
                <a:solidFill>
                  <a:srgbClr val="FF0000"/>
                </a:solidFill>
                <a:latin typeface="Arial" panose="020B0604020202020204" pitchFamily="34" charset="0"/>
                <a:cs typeface="Arial" panose="020B0604020202020204" pitchFamily="34" charset="0"/>
              </a:rPr>
              <a:t>    </a:t>
            </a:r>
            <a:r>
              <a:rPr lang="nl-NL" sz="3000" b="1" i="1" dirty="0">
                <a:solidFill>
                  <a:srgbClr val="0070C0"/>
                </a:solidFill>
                <a:latin typeface="Arial" panose="020B0604020202020204" pitchFamily="34" charset="0"/>
                <a:cs typeface="Arial" panose="020B0604020202020204" pitchFamily="34" charset="0"/>
              </a:rPr>
              <a:t>Als eten en drinken niet meer vanzelf gaat. </a:t>
            </a:r>
          </a:p>
          <a:p>
            <a:pPr marL="0" indent="0">
              <a:buNone/>
            </a:pPr>
            <a:endParaRPr lang="nl-NL" b="1" dirty="0"/>
          </a:p>
          <a:p>
            <a:pPr marL="0" indent="0">
              <a:buNone/>
            </a:pPr>
            <a:r>
              <a:rPr lang="nl-NL" sz="3000" b="1" dirty="0">
                <a:solidFill>
                  <a:srgbClr val="FF0000"/>
                </a:solidFill>
                <a:latin typeface="Arial" panose="020B0604020202020204" pitchFamily="34" charset="0"/>
                <a:cs typeface="Arial" panose="020B0604020202020204" pitchFamily="34" charset="0"/>
              </a:rPr>
              <a:t>-&gt; Met praktische tips en hulpmiddelen bij het </a:t>
            </a:r>
          </a:p>
          <a:p>
            <a:pPr marL="0" indent="0">
              <a:buNone/>
            </a:pPr>
            <a:r>
              <a:rPr lang="nl-NL" sz="3000" b="1" dirty="0">
                <a:solidFill>
                  <a:srgbClr val="FF0000"/>
                </a:solidFill>
                <a:latin typeface="Arial" panose="020B0604020202020204" pitchFamily="34" charset="0"/>
                <a:cs typeface="Arial" panose="020B0604020202020204" pitchFamily="34" charset="0"/>
              </a:rPr>
              <a:t>                         koken en eten!</a:t>
            </a:r>
            <a:endParaRPr lang="nl-NL" sz="3000" dirty="0">
              <a:solidFill>
                <a:srgbClr val="FF0000"/>
              </a:solidFill>
              <a:latin typeface="Arial" panose="020B0604020202020204" pitchFamily="34" charset="0"/>
              <a:cs typeface="Arial" panose="020B0604020202020204" pitchFamily="34" charset="0"/>
            </a:endParaRPr>
          </a:p>
          <a:p>
            <a:pPr marL="0" indent="0">
              <a:buNone/>
            </a:pPr>
            <a:r>
              <a:rPr lang="nl-NL" sz="3000" dirty="0">
                <a:solidFill>
                  <a:srgbClr val="FF0000"/>
                </a:solidFill>
                <a:latin typeface="Arial" panose="020B0604020202020204" pitchFamily="34" charset="0"/>
                <a:cs typeface="Arial" panose="020B0604020202020204" pitchFamily="34" charset="0"/>
              </a:rPr>
              <a:t> </a:t>
            </a:r>
          </a:p>
          <a:p>
            <a:endParaRPr lang="nl-NL" dirty="0"/>
          </a:p>
        </p:txBody>
      </p:sp>
      <p:pic>
        <p:nvPicPr>
          <p:cNvPr id="4" name="Afbeelding 3"/>
          <p:cNvPicPr/>
          <p:nvPr/>
        </p:nvPicPr>
        <p:blipFill>
          <a:blip r:embed="rId2">
            <a:extLst>
              <a:ext uri="{28A0092B-C50C-407E-A947-70E740481C1C}">
                <a14:useLocalDpi xmlns:a14="http://schemas.microsoft.com/office/drawing/2010/main" val="0"/>
              </a:ext>
            </a:extLst>
          </a:blip>
          <a:srcRect/>
          <a:stretch>
            <a:fillRect/>
          </a:stretch>
        </p:blipFill>
        <p:spPr bwMode="auto">
          <a:xfrm>
            <a:off x="1585912" y="255588"/>
            <a:ext cx="5972175" cy="1181100"/>
          </a:xfrm>
          <a:prstGeom prst="rect">
            <a:avLst/>
          </a:prstGeom>
          <a:noFill/>
          <a:ln>
            <a:noFill/>
          </a:ln>
        </p:spPr>
      </p:pic>
      <p:pic>
        <p:nvPicPr>
          <p:cNvPr id="5" name="Picture 26">
            <a:extLst>
              <a:ext uri="{FF2B5EF4-FFF2-40B4-BE49-F238E27FC236}">
                <a16:creationId xmlns:a16="http://schemas.microsoft.com/office/drawing/2014/main" xmlns="" id="{D79DCB33-FAD2-481B-AAC6-B8E5228364A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04248" y="5707156"/>
            <a:ext cx="2145995" cy="818188"/>
          </a:xfrm>
          <a:prstGeom prst="rect">
            <a:avLst/>
          </a:prstGeom>
          <a:noFill/>
          <a:ln>
            <a:noFill/>
          </a:ln>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53755463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el 1"/>
          <p:cNvSpPr>
            <a:spLocks noGrp="1"/>
          </p:cNvSpPr>
          <p:nvPr>
            <p:ph type="title"/>
          </p:nvPr>
        </p:nvSpPr>
        <p:spPr>
          <a:xfrm>
            <a:off x="457200" y="785813"/>
            <a:ext cx="8229600" cy="1071562"/>
          </a:xfrm>
        </p:spPr>
        <p:txBody>
          <a:bodyPr/>
          <a:lstStyle/>
          <a:p>
            <a:pPr eaLnBrk="1" hangingPunct="1"/>
            <a:r>
              <a:rPr lang="nl-BE" altLang="nl-NL" dirty="0"/>
              <a:t>     Slikproblemen</a:t>
            </a:r>
            <a:r>
              <a:rPr lang="nl-BE" altLang="nl-NL" dirty="0">
                <a:solidFill>
                  <a:srgbClr val="FF0000"/>
                </a:solidFill>
              </a:rPr>
              <a:t>-&gt; tips </a:t>
            </a:r>
            <a:endParaRPr lang="nl-NL" altLang="nl-NL" dirty="0">
              <a:solidFill>
                <a:srgbClr val="FF0000"/>
              </a:solidFill>
            </a:endParaRPr>
          </a:p>
        </p:txBody>
      </p:sp>
      <p:sp>
        <p:nvSpPr>
          <p:cNvPr id="36867" name="Tijdelijke aanduiding voor inhoud 2"/>
          <p:cNvSpPr>
            <a:spLocks noGrp="1"/>
          </p:cNvSpPr>
          <p:nvPr>
            <p:ph idx="1"/>
          </p:nvPr>
        </p:nvSpPr>
        <p:spPr>
          <a:xfrm>
            <a:off x="457200" y="2132856"/>
            <a:ext cx="8229600" cy="3993307"/>
          </a:xfrm>
        </p:spPr>
        <p:txBody>
          <a:bodyPr anchor="ctr"/>
          <a:lstStyle/>
          <a:p>
            <a:pPr eaLnBrk="1" hangingPunct="1"/>
            <a:r>
              <a:rPr lang="nl-BE" altLang="nl-NL" sz="3600" u="sng" dirty="0"/>
              <a:t>Voedsel blijft in keel hangen</a:t>
            </a:r>
          </a:p>
          <a:p>
            <a:pPr eaLnBrk="1" hangingPunct="1"/>
            <a:endParaRPr lang="nl-BE" altLang="nl-NL" sz="1200" dirty="0"/>
          </a:p>
          <a:p>
            <a:pPr marL="1828800" lvl="4" indent="0" eaLnBrk="1" hangingPunct="1">
              <a:buNone/>
            </a:pPr>
            <a:r>
              <a:rPr lang="nl-BE" altLang="nl-NL" sz="3600" dirty="0">
                <a:solidFill>
                  <a:srgbClr val="FF0000"/>
                </a:solidFill>
              </a:rPr>
              <a:t>-&gt; ‘Krachtig slikken’</a:t>
            </a:r>
          </a:p>
          <a:p>
            <a:pPr lvl="4" eaLnBrk="1" hangingPunct="1"/>
            <a:endParaRPr lang="nl-NL" altLang="nl-NL" sz="1200" dirty="0">
              <a:solidFill>
                <a:srgbClr val="FF0000"/>
              </a:solidFill>
            </a:endParaRPr>
          </a:p>
          <a:p>
            <a:pPr marL="1828800" lvl="4" indent="0" eaLnBrk="1" hangingPunct="1">
              <a:buNone/>
            </a:pPr>
            <a:r>
              <a:rPr lang="nl-BE" altLang="nl-NL" sz="3600" dirty="0">
                <a:solidFill>
                  <a:srgbClr val="FF0000"/>
                </a:solidFill>
              </a:rPr>
              <a:t>-&gt;  Zachte voeding</a:t>
            </a:r>
          </a:p>
        </p:txBody>
      </p:sp>
      <p:pic>
        <p:nvPicPr>
          <p:cNvPr id="5" name="Picture 26">
            <a:extLst>
              <a:ext uri="{FF2B5EF4-FFF2-40B4-BE49-F238E27FC236}">
                <a16:creationId xmlns:a16="http://schemas.microsoft.com/office/drawing/2014/main" xmlns="" id="{FCFA6AF5-ECA2-4811-B614-893AC7BCCE9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38321"/>
            <a:ext cx="2145995" cy="818188"/>
          </a:xfrm>
          <a:prstGeom prst="rect">
            <a:avLst/>
          </a:prstGeom>
          <a:noFill/>
          <a:ln>
            <a:noFill/>
          </a:ln>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17116137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4" name="Afbeelding 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795240" y="4868862"/>
            <a:ext cx="1890712" cy="171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8915" name="Titel 1"/>
          <p:cNvSpPr>
            <a:spLocks noGrp="1"/>
          </p:cNvSpPr>
          <p:nvPr>
            <p:ph type="title"/>
          </p:nvPr>
        </p:nvSpPr>
        <p:spPr/>
        <p:txBody>
          <a:bodyPr>
            <a:normAutofit fontScale="90000"/>
          </a:bodyPr>
          <a:lstStyle/>
          <a:p>
            <a:pPr algn="l"/>
            <a:r>
              <a:rPr lang="nl-BE" altLang="nl-NL" dirty="0"/>
              <a:t>             </a:t>
            </a:r>
            <a:br>
              <a:rPr lang="nl-BE" altLang="nl-NL" dirty="0"/>
            </a:br>
            <a:r>
              <a:rPr lang="nl-BE" altLang="nl-NL" dirty="0"/>
              <a:t>		Moeite inname pillen-</a:t>
            </a:r>
            <a:r>
              <a:rPr lang="nl-BE" altLang="nl-NL" dirty="0">
                <a:solidFill>
                  <a:srgbClr val="FF0000"/>
                </a:solidFill>
              </a:rPr>
              <a:t>&gt; tips</a:t>
            </a:r>
            <a:endParaRPr lang="nl-NL" altLang="nl-NL" dirty="0">
              <a:solidFill>
                <a:srgbClr val="FF0000"/>
              </a:solidFill>
            </a:endParaRPr>
          </a:p>
        </p:txBody>
      </p:sp>
      <p:sp>
        <p:nvSpPr>
          <p:cNvPr id="38916" name="Tijdelijke aanduiding voor inhoud 2"/>
          <p:cNvSpPr>
            <a:spLocks noGrp="1"/>
          </p:cNvSpPr>
          <p:nvPr>
            <p:ph idx="1"/>
          </p:nvPr>
        </p:nvSpPr>
        <p:spPr>
          <a:xfrm>
            <a:off x="457200" y="1817690"/>
            <a:ext cx="8229600" cy="4308474"/>
          </a:xfrm>
        </p:spPr>
        <p:txBody>
          <a:bodyPr>
            <a:normAutofit lnSpcReduction="10000"/>
          </a:bodyPr>
          <a:lstStyle/>
          <a:p>
            <a:endParaRPr lang="nl-BE" altLang="nl-NL" dirty="0"/>
          </a:p>
          <a:p>
            <a:r>
              <a:rPr lang="nl-BE" altLang="nl-NL" dirty="0"/>
              <a:t>Verslikken bij het innemen met water</a:t>
            </a:r>
          </a:p>
          <a:p>
            <a:pPr lvl="1"/>
            <a:r>
              <a:rPr lang="nl-BE" altLang="nl-NL" dirty="0">
                <a:solidFill>
                  <a:srgbClr val="FF0000"/>
                </a:solidFill>
              </a:rPr>
              <a:t>&gt; Innemen met appelmoes (i.p.v. vla)</a:t>
            </a:r>
          </a:p>
          <a:p>
            <a:r>
              <a:rPr lang="nl-BE" altLang="nl-NL" dirty="0"/>
              <a:t>Moeite </a:t>
            </a:r>
            <a:r>
              <a:rPr lang="nl-BE" altLang="nl-NL" b="1" dirty="0"/>
              <a:t>alle</a:t>
            </a:r>
            <a:r>
              <a:rPr lang="nl-BE" altLang="nl-NL" dirty="0"/>
              <a:t> pillen </a:t>
            </a:r>
            <a:r>
              <a:rPr lang="nl-BE" altLang="nl-NL" b="1" dirty="0"/>
              <a:t>tegelijk</a:t>
            </a:r>
            <a:r>
              <a:rPr lang="nl-BE" altLang="nl-NL" dirty="0"/>
              <a:t> in te nemen</a:t>
            </a:r>
          </a:p>
          <a:p>
            <a:pPr lvl="1"/>
            <a:r>
              <a:rPr lang="nl-BE" altLang="nl-NL" dirty="0">
                <a:solidFill>
                  <a:srgbClr val="FF0000"/>
                </a:solidFill>
              </a:rPr>
              <a:t>&gt; Per stuk innemen</a:t>
            </a:r>
          </a:p>
          <a:p>
            <a:r>
              <a:rPr lang="nl-BE" altLang="nl-NL" dirty="0"/>
              <a:t>Tabletten blijven in mond achter of in keel steken</a:t>
            </a:r>
            <a:endParaRPr lang="nl-NL" altLang="nl-NL" dirty="0"/>
          </a:p>
          <a:p>
            <a:pPr lvl="1"/>
            <a:r>
              <a:rPr lang="nl-BE" altLang="nl-NL" dirty="0">
                <a:solidFill>
                  <a:srgbClr val="FF0000"/>
                </a:solidFill>
              </a:rPr>
              <a:t>&gt; Innemen met grotere slok water</a:t>
            </a:r>
          </a:p>
        </p:txBody>
      </p:sp>
      <p:pic>
        <p:nvPicPr>
          <p:cNvPr id="6" name="Picture 26">
            <a:extLst>
              <a:ext uri="{FF2B5EF4-FFF2-40B4-BE49-F238E27FC236}">
                <a16:creationId xmlns:a16="http://schemas.microsoft.com/office/drawing/2014/main" xmlns="" id="{77EAAD20-4AE1-463E-AAD5-7AE894DC8EF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38321"/>
            <a:ext cx="2145995" cy="818188"/>
          </a:xfrm>
          <a:prstGeom prst="rect">
            <a:avLst/>
          </a:prstGeom>
          <a:noFill/>
          <a:ln>
            <a:noFill/>
          </a:ln>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00981761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itel 1"/>
          <p:cNvSpPr>
            <a:spLocks noGrp="1"/>
          </p:cNvSpPr>
          <p:nvPr>
            <p:ph type="title"/>
          </p:nvPr>
        </p:nvSpPr>
        <p:spPr>
          <a:xfrm>
            <a:off x="457200" y="274638"/>
            <a:ext cx="8229600" cy="1786210"/>
          </a:xfrm>
        </p:spPr>
        <p:txBody>
          <a:bodyPr/>
          <a:lstStyle/>
          <a:p>
            <a:r>
              <a:rPr lang="nl-BE" altLang="nl-NL" dirty="0"/>
              <a:t>Speeksel</a:t>
            </a:r>
            <a:r>
              <a:rPr lang="nl-BE" altLang="nl-NL" dirty="0">
                <a:solidFill>
                  <a:srgbClr val="FF0000"/>
                </a:solidFill>
              </a:rPr>
              <a:t>-&gt; tips </a:t>
            </a:r>
            <a:endParaRPr lang="nl-NL" altLang="nl-NL" dirty="0">
              <a:solidFill>
                <a:srgbClr val="FF0000"/>
              </a:solidFill>
            </a:endParaRPr>
          </a:p>
        </p:txBody>
      </p:sp>
      <p:sp>
        <p:nvSpPr>
          <p:cNvPr id="40963" name="Tijdelijke aanduiding voor inhoud 2"/>
          <p:cNvSpPr>
            <a:spLocks noGrp="1"/>
          </p:cNvSpPr>
          <p:nvPr>
            <p:ph idx="1"/>
          </p:nvPr>
        </p:nvSpPr>
        <p:spPr>
          <a:xfrm>
            <a:off x="457200" y="1988840"/>
            <a:ext cx="8229600" cy="4830839"/>
          </a:xfrm>
        </p:spPr>
        <p:txBody>
          <a:bodyPr>
            <a:normAutofit/>
          </a:bodyPr>
          <a:lstStyle/>
          <a:p>
            <a:r>
              <a:rPr lang="nl-BE" altLang="nl-NL" dirty="0"/>
              <a:t>Nodig voor bolusvorming &amp; transport voedsel &amp; tanden</a:t>
            </a:r>
          </a:p>
          <a:p>
            <a:r>
              <a:rPr lang="nl-BE" altLang="nl-NL" dirty="0"/>
              <a:t>Speekselverlies: ….</a:t>
            </a:r>
            <a:endParaRPr lang="nl-BE" altLang="nl-NL" dirty="0">
              <a:solidFill>
                <a:srgbClr val="FF0000"/>
              </a:solidFill>
            </a:endParaRPr>
          </a:p>
          <a:p>
            <a:pPr lvl="1"/>
            <a:r>
              <a:rPr lang="nl-BE" altLang="nl-NL" dirty="0">
                <a:solidFill>
                  <a:srgbClr val="FF0000"/>
                </a:solidFill>
              </a:rPr>
              <a:t>&gt; Instrueren, coachen en reminders: </a:t>
            </a:r>
          </a:p>
          <a:p>
            <a:pPr marL="457200" lvl="1" indent="0">
              <a:buNone/>
            </a:pPr>
            <a:r>
              <a:rPr lang="nl-BE" altLang="nl-NL" dirty="0">
                <a:solidFill>
                  <a:srgbClr val="FF0000"/>
                </a:solidFill>
              </a:rPr>
              <a:t>	(eerst) slikken, dan mond openen…..</a:t>
            </a:r>
          </a:p>
          <a:p>
            <a:pPr lvl="1"/>
            <a:r>
              <a:rPr lang="nl-BE" altLang="nl-NL" dirty="0">
                <a:solidFill>
                  <a:srgbClr val="FF0000"/>
                </a:solidFill>
              </a:rPr>
              <a:t>&gt; Medische behandeling</a:t>
            </a:r>
          </a:p>
          <a:p>
            <a:r>
              <a:rPr lang="nl-BE" altLang="nl-NL" dirty="0"/>
              <a:t>Droge mond</a:t>
            </a:r>
            <a:endParaRPr lang="nl-BE" altLang="nl-NL" dirty="0">
              <a:solidFill>
                <a:srgbClr val="FF0000"/>
              </a:solidFill>
            </a:endParaRPr>
          </a:p>
          <a:p>
            <a:pPr lvl="1"/>
            <a:r>
              <a:rPr lang="nl-BE" altLang="nl-NL" dirty="0">
                <a:solidFill>
                  <a:srgbClr val="FF0000"/>
                </a:solidFill>
              </a:rPr>
              <a:t>Bij brood/warm eten tussendoor slok drinken</a:t>
            </a:r>
          </a:p>
          <a:p>
            <a:pPr lvl="1"/>
            <a:r>
              <a:rPr lang="nl-BE" altLang="nl-NL" dirty="0">
                <a:solidFill>
                  <a:srgbClr val="FF0000"/>
                </a:solidFill>
              </a:rPr>
              <a:t>Smeuïge voeding</a:t>
            </a:r>
            <a:endParaRPr lang="nl-NL" altLang="nl-NL" dirty="0">
              <a:solidFill>
                <a:srgbClr val="FF0000"/>
              </a:solidFill>
            </a:endParaRPr>
          </a:p>
        </p:txBody>
      </p:sp>
      <p:pic>
        <p:nvPicPr>
          <p:cNvPr id="5" name="Picture 26">
            <a:extLst>
              <a:ext uri="{FF2B5EF4-FFF2-40B4-BE49-F238E27FC236}">
                <a16:creationId xmlns:a16="http://schemas.microsoft.com/office/drawing/2014/main" xmlns="" id="{433A2DEC-2DD1-4039-9943-365FFB74EB3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38321"/>
            <a:ext cx="2145995" cy="818188"/>
          </a:xfrm>
          <a:prstGeom prst="rect">
            <a:avLst/>
          </a:prstGeom>
          <a:noFill/>
          <a:ln>
            <a:noFill/>
          </a:ln>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83368146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itel 1"/>
          <p:cNvSpPr>
            <a:spLocks noGrp="1"/>
          </p:cNvSpPr>
          <p:nvPr>
            <p:ph type="title"/>
          </p:nvPr>
        </p:nvSpPr>
        <p:spPr>
          <a:xfrm>
            <a:off x="457200" y="274638"/>
            <a:ext cx="8229600" cy="1786210"/>
          </a:xfrm>
        </p:spPr>
        <p:txBody>
          <a:bodyPr/>
          <a:lstStyle/>
          <a:p>
            <a:r>
              <a:rPr lang="nl-BE" altLang="nl-NL" dirty="0">
                <a:solidFill>
                  <a:srgbClr val="FF0000"/>
                </a:solidFill>
              </a:rPr>
              <a:t>       Samenvatting aanpak </a:t>
            </a:r>
            <a:endParaRPr lang="nl-NL" altLang="nl-NL" dirty="0">
              <a:solidFill>
                <a:srgbClr val="FF0000"/>
              </a:solidFill>
            </a:endParaRPr>
          </a:p>
        </p:txBody>
      </p:sp>
      <p:sp>
        <p:nvSpPr>
          <p:cNvPr id="43011" name="Tijdelijke aanduiding voor inhoud 2"/>
          <p:cNvSpPr>
            <a:spLocks noGrp="1"/>
          </p:cNvSpPr>
          <p:nvPr>
            <p:ph idx="1"/>
          </p:nvPr>
        </p:nvSpPr>
        <p:spPr>
          <a:xfrm>
            <a:off x="428625" y="2060848"/>
            <a:ext cx="8229600" cy="4797152"/>
          </a:xfrm>
        </p:spPr>
        <p:txBody>
          <a:bodyPr/>
          <a:lstStyle/>
          <a:p>
            <a:pPr lvl="1"/>
            <a:r>
              <a:rPr lang="nl-BE" altLang="nl-NL" dirty="0">
                <a:solidFill>
                  <a:srgbClr val="FF0000"/>
                </a:solidFill>
              </a:rPr>
              <a:t>&gt; </a:t>
            </a:r>
            <a:r>
              <a:rPr lang="nl-BE" altLang="nl-NL" u="sng" dirty="0">
                <a:solidFill>
                  <a:srgbClr val="FF0000"/>
                </a:solidFill>
              </a:rPr>
              <a:t>Belangrijk voor veilige slik:</a:t>
            </a:r>
          </a:p>
          <a:p>
            <a:pPr lvl="2"/>
            <a:r>
              <a:rPr lang="nl-BE" altLang="nl-NL" dirty="0">
                <a:solidFill>
                  <a:srgbClr val="FF0000"/>
                </a:solidFill>
              </a:rPr>
              <a:t>Neem de tijd</a:t>
            </a:r>
          </a:p>
          <a:p>
            <a:pPr lvl="2"/>
            <a:r>
              <a:rPr lang="nl-BE" altLang="nl-NL" dirty="0">
                <a:solidFill>
                  <a:srgbClr val="FF0000"/>
                </a:solidFill>
              </a:rPr>
              <a:t>Uitgerust aan tafel gaan</a:t>
            </a:r>
          </a:p>
          <a:p>
            <a:pPr lvl="2"/>
            <a:r>
              <a:rPr lang="nl-BE" altLang="nl-NL" dirty="0">
                <a:solidFill>
                  <a:srgbClr val="FF0000"/>
                </a:solidFill>
              </a:rPr>
              <a:t>Goede houding</a:t>
            </a:r>
          </a:p>
          <a:p>
            <a:pPr lvl="2"/>
            <a:r>
              <a:rPr lang="nl-BE" altLang="nl-NL" dirty="0">
                <a:solidFill>
                  <a:srgbClr val="FF0000"/>
                </a:solidFill>
              </a:rPr>
              <a:t>Concentratie op eten/drinken</a:t>
            </a:r>
          </a:p>
          <a:p>
            <a:pPr lvl="2"/>
            <a:r>
              <a:rPr lang="nl-BE" altLang="nl-NL" dirty="0">
                <a:solidFill>
                  <a:srgbClr val="FF0000"/>
                </a:solidFill>
              </a:rPr>
              <a:t>Geen dubbeltaken</a:t>
            </a:r>
          </a:p>
          <a:p>
            <a:pPr lvl="2"/>
            <a:r>
              <a:rPr lang="nl-BE" altLang="nl-NL" dirty="0">
                <a:solidFill>
                  <a:srgbClr val="FF0000"/>
                </a:solidFill>
              </a:rPr>
              <a:t>Adviezen opvolgen/ belang van </a:t>
            </a:r>
            <a:r>
              <a:rPr lang="nl-BE" altLang="nl-NL" dirty="0" err="1">
                <a:solidFill>
                  <a:srgbClr val="FF0000"/>
                </a:solidFill>
              </a:rPr>
              <a:t>cuen</a:t>
            </a:r>
            <a:endParaRPr lang="nl-BE" altLang="nl-NL" dirty="0">
              <a:solidFill>
                <a:srgbClr val="FF0000"/>
              </a:solidFill>
            </a:endParaRPr>
          </a:p>
          <a:p>
            <a:pPr lvl="2"/>
            <a:r>
              <a:rPr lang="nl-BE" altLang="nl-NL" dirty="0">
                <a:solidFill>
                  <a:srgbClr val="FF0000"/>
                </a:solidFill>
              </a:rPr>
              <a:t>Zo lang mogelijk zelfstandig</a:t>
            </a:r>
          </a:p>
          <a:p>
            <a:pPr lvl="2"/>
            <a:r>
              <a:rPr lang="nl-BE" altLang="nl-NL" dirty="0">
                <a:solidFill>
                  <a:srgbClr val="FF0000"/>
                </a:solidFill>
              </a:rPr>
              <a:t>Mondhygiëne</a:t>
            </a:r>
          </a:p>
          <a:p>
            <a:pPr lvl="2"/>
            <a:r>
              <a:rPr lang="nl-BE" altLang="nl-NL" dirty="0">
                <a:solidFill>
                  <a:srgbClr val="FF0000"/>
                </a:solidFill>
              </a:rPr>
              <a:t>Na maaltijd nog kwartier rechtop blijven zitten</a:t>
            </a:r>
            <a:endParaRPr lang="nl-NL" altLang="nl-NL" dirty="0">
              <a:solidFill>
                <a:srgbClr val="FF0000"/>
              </a:solidFill>
            </a:endParaRPr>
          </a:p>
        </p:txBody>
      </p:sp>
      <p:pic>
        <p:nvPicPr>
          <p:cNvPr id="5" name="Picture 26">
            <a:extLst>
              <a:ext uri="{FF2B5EF4-FFF2-40B4-BE49-F238E27FC236}">
                <a16:creationId xmlns:a16="http://schemas.microsoft.com/office/drawing/2014/main" xmlns="" id="{79E9B12A-3771-45B8-AE35-85E756B5C34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38321"/>
            <a:ext cx="2145995" cy="818188"/>
          </a:xfrm>
          <a:prstGeom prst="rect">
            <a:avLst/>
          </a:prstGeom>
          <a:noFill/>
          <a:ln>
            <a:noFill/>
          </a:ln>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00274229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Titel 1"/>
          <p:cNvSpPr>
            <a:spLocks noGrp="1"/>
          </p:cNvSpPr>
          <p:nvPr>
            <p:ph type="title"/>
          </p:nvPr>
        </p:nvSpPr>
        <p:spPr>
          <a:xfrm>
            <a:off x="457200" y="571500"/>
            <a:ext cx="8229600" cy="1000125"/>
          </a:xfrm>
        </p:spPr>
        <p:txBody>
          <a:bodyPr/>
          <a:lstStyle/>
          <a:p>
            <a:r>
              <a:rPr lang="nl-BE" altLang="nl-NL" dirty="0">
                <a:solidFill>
                  <a:srgbClr val="FF0000"/>
                </a:solidFill>
              </a:rPr>
              <a:t>Totaalpakket</a:t>
            </a:r>
            <a:endParaRPr lang="nl-NL" altLang="nl-NL" dirty="0">
              <a:solidFill>
                <a:srgbClr val="FF0000"/>
              </a:solidFill>
            </a:endParaRPr>
          </a:p>
        </p:txBody>
      </p:sp>
      <p:sp>
        <p:nvSpPr>
          <p:cNvPr id="55299" name="Tijdelijke aanduiding voor inhoud 2"/>
          <p:cNvSpPr>
            <a:spLocks noGrp="1"/>
          </p:cNvSpPr>
          <p:nvPr>
            <p:ph idx="1"/>
          </p:nvPr>
        </p:nvSpPr>
        <p:spPr>
          <a:xfrm>
            <a:off x="457200" y="1785938"/>
            <a:ext cx="8229600" cy="4340225"/>
          </a:xfrm>
        </p:spPr>
        <p:txBody>
          <a:bodyPr anchor="ctr"/>
          <a:lstStyle/>
          <a:p>
            <a:r>
              <a:rPr lang="nl-BE" altLang="nl-NL" sz="3700" dirty="0">
                <a:solidFill>
                  <a:srgbClr val="FF0000"/>
                </a:solidFill>
              </a:rPr>
              <a:t>Multidisciplinair: zoek tijdig hulp!</a:t>
            </a:r>
          </a:p>
          <a:p>
            <a:endParaRPr lang="nl-BE" altLang="nl-NL" sz="1800" dirty="0">
              <a:solidFill>
                <a:srgbClr val="FF0000"/>
              </a:solidFill>
            </a:endParaRPr>
          </a:p>
          <a:p>
            <a:r>
              <a:rPr lang="nl-BE" altLang="nl-NL" sz="3700" dirty="0">
                <a:solidFill>
                  <a:srgbClr val="FF0000"/>
                </a:solidFill>
              </a:rPr>
              <a:t>Begrip en geduld opbrengen! </a:t>
            </a:r>
          </a:p>
          <a:p>
            <a:pPr lvl="1"/>
            <a:r>
              <a:rPr lang="nl-BE" altLang="nl-NL" sz="3700" dirty="0">
                <a:solidFill>
                  <a:srgbClr val="FF0000"/>
                </a:solidFill>
              </a:rPr>
              <a:t>Wil is aanwezig, maar coaching vanuit  omgeving nodig</a:t>
            </a:r>
            <a:endParaRPr lang="nl-NL" altLang="nl-NL" sz="3700" dirty="0">
              <a:solidFill>
                <a:srgbClr val="FF0000"/>
              </a:solidFill>
            </a:endParaRPr>
          </a:p>
        </p:txBody>
      </p:sp>
      <p:pic>
        <p:nvPicPr>
          <p:cNvPr id="5" name="Picture 26">
            <a:extLst>
              <a:ext uri="{FF2B5EF4-FFF2-40B4-BE49-F238E27FC236}">
                <a16:creationId xmlns:a16="http://schemas.microsoft.com/office/drawing/2014/main" xmlns="" id="{8BBE4FF5-E681-45BE-8B28-F52DF97EA6B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38321"/>
            <a:ext cx="2145995" cy="818188"/>
          </a:xfrm>
          <a:prstGeom prst="rect">
            <a:avLst/>
          </a:prstGeom>
          <a:noFill/>
          <a:ln>
            <a:noFill/>
          </a:ln>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44474087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2" name="Text Box 5">
            <a:extLst>
              <a:ext uri="{FF2B5EF4-FFF2-40B4-BE49-F238E27FC236}">
                <a16:creationId xmlns:a16="http://schemas.microsoft.com/office/drawing/2014/main" xmlns="" id="{2062A573-11BC-42C2-B704-68245ADBDDC3}"/>
              </a:ext>
            </a:extLst>
          </p:cNvPr>
          <p:cNvSpPr txBox="1">
            <a:spLocks noChangeArrowheads="1"/>
          </p:cNvSpPr>
          <p:nvPr/>
        </p:nvSpPr>
        <p:spPr bwMode="auto">
          <a:xfrm>
            <a:off x="3557090" y="3557525"/>
            <a:ext cx="1627977" cy="43849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eaLnBrk="0">
              <a:defRPr>
                <a:solidFill>
                  <a:schemeClr val="tx1"/>
                </a:solidFill>
                <a:latin typeface="Arial" panose="020B0604020202020204" pitchFamily="34" charset="0"/>
              </a:defRPr>
            </a:lvl1pPr>
            <a:lvl2pPr marL="742950" indent="-285750" eaLnBrk="0">
              <a:defRPr>
                <a:solidFill>
                  <a:schemeClr val="tx1"/>
                </a:solidFill>
                <a:latin typeface="Arial" panose="020B0604020202020204" pitchFamily="34" charset="0"/>
              </a:defRPr>
            </a:lvl2pPr>
            <a:lvl3pPr marL="1143000" indent="-228600" eaLnBrk="0">
              <a:defRPr>
                <a:solidFill>
                  <a:schemeClr val="tx1"/>
                </a:solidFill>
                <a:latin typeface="Arial" panose="020B0604020202020204" pitchFamily="34" charset="0"/>
              </a:defRPr>
            </a:lvl3pPr>
            <a:lvl4pPr marL="1600200" indent="-228600" eaLnBrk="0">
              <a:defRPr>
                <a:solidFill>
                  <a:schemeClr val="tx1"/>
                </a:solidFill>
                <a:latin typeface="Arial" panose="020B0604020202020204" pitchFamily="34" charset="0"/>
              </a:defRPr>
            </a:lvl4pPr>
            <a:lvl5pPr marL="2057400" indent="-228600" eaLnBrk="0">
              <a:defRPr>
                <a:solidFill>
                  <a:schemeClr val="tx1"/>
                </a:solidFill>
                <a:latin typeface="Arial" panose="020B0604020202020204" pitchFamily="34" charset="0"/>
              </a:defRPr>
            </a:lvl5pPr>
            <a:lvl6pPr marL="2514600" indent="-228600" defTabSz="449263" eaLnBrk="0" fontAlgn="base" hangingPunct="0">
              <a:lnSpc>
                <a:spcPct val="93000"/>
              </a:lnSpc>
              <a:spcBef>
                <a:spcPct val="0"/>
              </a:spcBef>
              <a:spcAft>
                <a:spcPct val="0"/>
              </a:spcAft>
              <a:buClr>
                <a:srgbClr val="000000"/>
              </a:buClr>
              <a:buSzPct val="45000"/>
              <a:buFont typeface="Wingdings" panose="05000000000000000000" pitchFamily="2" charset="2"/>
              <a:defRPr>
                <a:solidFill>
                  <a:schemeClr val="tx1"/>
                </a:solidFill>
                <a:latin typeface="Arial" panose="020B0604020202020204" pitchFamily="34" charset="0"/>
              </a:defRPr>
            </a:lvl6pPr>
            <a:lvl7pPr marL="2971800" indent="-228600" defTabSz="449263" eaLnBrk="0" fontAlgn="base" hangingPunct="0">
              <a:lnSpc>
                <a:spcPct val="93000"/>
              </a:lnSpc>
              <a:spcBef>
                <a:spcPct val="0"/>
              </a:spcBef>
              <a:spcAft>
                <a:spcPct val="0"/>
              </a:spcAft>
              <a:buClr>
                <a:srgbClr val="000000"/>
              </a:buClr>
              <a:buSzPct val="45000"/>
              <a:buFont typeface="Wingdings" panose="05000000000000000000" pitchFamily="2" charset="2"/>
              <a:defRPr>
                <a:solidFill>
                  <a:schemeClr val="tx1"/>
                </a:solidFill>
                <a:latin typeface="Arial" panose="020B0604020202020204" pitchFamily="34" charset="0"/>
              </a:defRPr>
            </a:lvl7pPr>
            <a:lvl8pPr marL="3429000" indent="-228600" defTabSz="449263" eaLnBrk="0" fontAlgn="base" hangingPunct="0">
              <a:lnSpc>
                <a:spcPct val="93000"/>
              </a:lnSpc>
              <a:spcBef>
                <a:spcPct val="0"/>
              </a:spcBef>
              <a:spcAft>
                <a:spcPct val="0"/>
              </a:spcAft>
              <a:buClr>
                <a:srgbClr val="000000"/>
              </a:buClr>
              <a:buSzPct val="45000"/>
              <a:buFont typeface="Wingdings" panose="05000000000000000000" pitchFamily="2" charset="2"/>
              <a:defRPr>
                <a:solidFill>
                  <a:schemeClr val="tx1"/>
                </a:solidFill>
                <a:latin typeface="Arial" panose="020B0604020202020204" pitchFamily="34" charset="0"/>
              </a:defRPr>
            </a:lvl8pPr>
            <a:lvl9pPr marL="3886200" indent="-228600" defTabSz="449263" eaLnBrk="0" fontAlgn="base" hangingPunct="0">
              <a:lnSpc>
                <a:spcPct val="93000"/>
              </a:lnSpc>
              <a:spcBef>
                <a:spcPct val="0"/>
              </a:spcBef>
              <a:spcAft>
                <a:spcPct val="0"/>
              </a:spcAft>
              <a:buClr>
                <a:srgbClr val="000000"/>
              </a:buClr>
              <a:buSzPct val="45000"/>
              <a:buFont typeface="Wingdings" panose="05000000000000000000" pitchFamily="2" charset="2"/>
              <a:defRPr>
                <a:solidFill>
                  <a:schemeClr val="tx1"/>
                </a:solidFill>
                <a:latin typeface="Arial" panose="020B0604020202020204" pitchFamily="34" charset="0"/>
              </a:defRPr>
            </a:lvl9pPr>
          </a:lstStyle>
          <a:p>
            <a:pPr eaLnBrk="1"/>
            <a:endParaRPr lang="nl-NL" altLang="nl-NL" sz="1429"/>
          </a:p>
        </p:txBody>
      </p:sp>
      <p:sp>
        <p:nvSpPr>
          <p:cNvPr id="2053" name="Text Box 6">
            <a:extLst>
              <a:ext uri="{FF2B5EF4-FFF2-40B4-BE49-F238E27FC236}">
                <a16:creationId xmlns:a16="http://schemas.microsoft.com/office/drawing/2014/main" xmlns="" id="{54143714-0A9D-4E3B-85CD-5A22A42B8D90}"/>
              </a:ext>
            </a:extLst>
          </p:cNvPr>
          <p:cNvSpPr txBox="1">
            <a:spLocks noChangeArrowheads="1"/>
          </p:cNvSpPr>
          <p:nvPr/>
        </p:nvSpPr>
        <p:spPr bwMode="auto">
          <a:xfrm>
            <a:off x="236052" y="3277796"/>
            <a:ext cx="1747681" cy="6921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71435" tIns="37147" rIns="71435" bIns="37147">
            <a:spAutoFit/>
          </a:bodyPr>
          <a:lstStyle>
            <a:lvl1pPr eaLnBrk="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defRPr>
            </a:lvl1pPr>
            <a:lvl2pPr marL="742950" indent="-285750" eaLnBrk="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defRPr>
            </a:lvl2pPr>
            <a:lvl3pPr marL="1143000" indent="-228600" eaLnBrk="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defRPr>
            </a:lvl3pPr>
            <a:lvl4pPr marL="1600200" indent="-228600" eaLnBrk="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defRPr>
            </a:lvl4pPr>
            <a:lvl5pPr marL="2057400" indent="-228600" eaLnBrk="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defRPr>
            </a:lvl5pPr>
            <a:lvl6pPr marL="2514600" indent="-228600" defTabSz="449263" eaLnBrk="0" fontAlgn="base" hangingPunct="0">
              <a:lnSpc>
                <a:spcPct val="93000"/>
              </a:lnSpc>
              <a:spcBef>
                <a:spcPct val="0"/>
              </a:spcBef>
              <a:spcAft>
                <a:spcPct val="0"/>
              </a:spcAft>
              <a:buClr>
                <a:srgbClr val="000000"/>
              </a:buClr>
              <a:buSzPct val="45000"/>
              <a:buFont typeface="Wingdings" panose="05000000000000000000" pitchFamily="2" charset="2"/>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defRPr>
            </a:lvl6pPr>
            <a:lvl7pPr marL="2971800" indent="-228600" defTabSz="449263" eaLnBrk="0" fontAlgn="base" hangingPunct="0">
              <a:lnSpc>
                <a:spcPct val="93000"/>
              </a:lnSpc>
              <a:spcBef>
                <a:spcPct val="0"/>
              </a:spcBef>
              <a:spcAft>
                <a:spcPct val="0"/>
              </a:spcAft>
              <a:buClr>
                <a:srgbClr val="000000"/>
              </a:buClr>
              <a:buSzPct val="45000"/>
              <a:buFont typeface="Wingdings" panose="05000000000000000000" pitchFamily="2" charset="2"/>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defRPr>
            </a:lvl7pPr>
            <a:lvl8pPr marL="3429000" indent="-228600" defTabSz="449263" eaLnBrk="0" fontAlgn="base" hangingPunct="0">
              <a:lnSpc>
                <a:spcPct val="93000"/>
              </a:lnSpc>
              <a:spcBef>
                <a:spcPct val="0"/>
              </a:spcBef>
              <a:spcAft>
                <a:spcPct val="0"/>
              </a:spcAft>
              <a:buClr>
                <a:srgbClr val="000000"/>
              </a:buClr>
              <a:buSzPct val="45000"/>
              <a:buFont typeface="Wingdings" panose="05000000000000000000" pitchFamily="2" charset="2"/>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defRPr>
            </a:lvl8pPr>
            <a:lvl9pPr marL="3886200" indent="-228600" defTabSz="449263" eaLnBrk="0" fontAlgn="base" hangingPunct="0">
              <a:lnSpc>
                <a:spcPct val="93000"/>
              </a:lnSpc>
              <a:spcBef>
                <a:spcPct val="0"/>
              </a:spcBef>
              <a:spcAft>
                <a:spcPct val="0"/>
              </a:spcAft>
              <a:buClr>
                <a:srgbClr val="000000"/>
              </a:buClr>
              <a:buSzPct val="45000"/>
              <a:buFont typeface="Wingdings" panose="05000000000000000000" pitchFamily="2" charset="2"/>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defRPr>
            </a:lvl9pPr>
          </a:lstStyle>
          <a:p>
            <a:pPr eaLnBrk="1">
              <a:lnSpc>
                <a:spcPct val="102000"/>
              </a:lnSpc>
              <a:spcBef>
                <a:spcPts val="1190"/>
              </a:spcBef>
            </a:pPr>
            <a:r>
              <a:rPr lang="nl-NL" altLang="nl-NL" sz="2222" b="1" dirty="0">
                <a:solidFill>
                  <a:srgbClr val="6880BE"/>
                </a:solidFill>
                <a:latin typeface="Calibri" panose="020F0502020204030204" pitchFamily="34" charset="0"/>
              </a:rPr>
              <a:t>          </a:t>
            </a:r>
            <a:r>
              <a:rPr lang="nl-NL" altLang="nl-NL" sz="1826" dirty="0">
                <a:solidFill>
                  <a:srgbClr val="000000"/>
                </a:solidFill>
              </a:rPr>
              <a:t>      </a:t>
            </a:r>
            <a:r>
              <a:rPr lang="nl-NL" altLang="nl-NL" sz="1826" dirty="0">
                <a:solidFill>
                  <a:srgbClr val="C00000"/>
                </a:solidFill>
              </a:rPr>
              <a:t>	</a:t>
            </a:r>
          </a:p>
        </p:txBody>
      </p:sp>
      <p:sp>
        <p:nvSpPr>
          <p:cNvPr id="2054" name="Text Box 7">
            <a:extLst>
              <a:ext uri="{FF2B5EF4-FFF2-40B4-BE49-F238E27FC236}">
                <a16:creationId xmlns:a16="http://schemas.microsoft.com/office/drawing/2014/main" xmlns="" id="{E60BF9FD-79C0-4F64-AF90-E371FD713838}"/>
              </a:ext>
            </a:extLst>
          </p:cNvPr>
          <p:cNvSpPr txBox="1">
            <a:spLocks noChangeArrowheads="1"/>
          </p:cNvSpPr>
          <p:nvPr/>
        </p:nvSpPr>
        <p:spPr bwMode="auto">
          <a:xfrm>
            <a:off x="1076008" y="857250"/>
            <a:ext cx="5721860" cy="27721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eaLnBrk="0">
              <a:defRPr>
                <a:solidFill>
                  <a:schemeClr val="tx1"/>
                </a:solidFill>
                <a:latin typeface="Arial" panose="020B0604020202020204" pitchFamily="34" charset="0"/>
              </a:defRPr>
            </a:lvl1pPr>
            <a:lvl2pPr marL="742950" indent="-285750" eaLnBrk="0">
              <a:defRPr>
                <a:solidFill>
                  <a:schemeClr val="tx1"/>
                </a:solidFill>
                <a:latin typeface="Arial" panose="020B0604020202020204" pitchFamily="34" charset="0"/>
              </a:defRPr>
            </a:lvl2pPr>
            <a:lvl3pPr marL="1143000" indent="-228600" eaLnBrk="0">
              <a:defRPr>
                <a:solidFill>
                  <a:schemeClr val="tx1"/>
                </a:solidFill>
                <a:latin typeface="Arial" panose="020B0604020202020204" pitchFamily="34" charset="0"/>
              </a:defRPr>
            </a:lvl3pPr>
            <a:lvl4pPr marL="1600200" indent="-228600" eaLnBrk="0">
              <a:defRPr>
                <a:solidFill>
                  <a:schemeClr val="tx1"/>
                </a:solidFill>
                <a:latin typeface="Arial" panose="020B0604020202020204" pitchFamily="34" charset="0"/>
              </a:defRPr>
            </a:lvl4pPr>
            <a:lvl5pPr marL="2057400" indent="-228600" eaLnBrk="0">
              <a:defRPr>
                <a:solidFill>
                  <a:schemeClr val="tx1"/>
                </a:solidFill>
                <a:latin typeface="Arial" panose="020B0604020202020204" pitchFamily="34" charset="0"/>
              </a:defRPr>
            </a:lvl5pPr>
            <a:lvl6pPr marL="2514600" indent="-228600" defTabSz="449263" eaLnBrk="0" fontAlgn="base" hangingPunct="0">
              <a:lnSpc>
                <a:spcPct val="93000"/>
              </a:lnSpc>
              <a:spcBef>
                <a:spcPct val="0"/>
              </a:spcBef>
              <a:spcAft>
                <a:spcPct val="0"/>
              </a:spcAft>
              <a:buClr>
                <a:srgbClr val="000000"/>
              </a:buClr>
              <a:buSzPct val="45000"/>
              <a:buFont typeface="Wingdings" panose="05000000000000000000" pitchFamily="2" charset="2"/>
              <a:defRPr>
                <a:solidFill>
                  <a:schemeClr val="tx1"/>
                </a:solidFill>
                <a:latin typeface="Arial" panose="020B0604020202020204" pitchFamily="34" charset="0"/>
              </a:defRPr>
            </a:lvl6pPr>
            <a:lvl7pPr marL="2971800" indent="-228600" defTabSz="449263" eaLnBrk="0" fontAlgn="base" hangingPunct="0">
              <a:lnSpc>
                <a:spcPct val="93000"/>
              </a:lnSpc>
              <a:spcBef>
                <a:spcPct val="0"/>
              </a:spcBef>
              <a:spcAft>
                <a:spcPct val="0"/>
              </a:spcAft>
              <a:buClr>
                <a:srgbClr val="000000"/>
              </a:buClr>
              <a:buSzPct val="45000"/>
              <a:buFont typeface="Wingdings" panose="05000000000000000000" pitchFamily="2" charset="2"/>
              <a:defRPr>
                <a:solidFill>
                  <a:schemeClr val="tx1"/>
                </a:solidFill>
                <a:latin typeface="Arial" panose="020B0604020202020204" pitchFamily="34" charset="0"/>
              </a:defRPr>
            </a:lvl7pPr>
            <a:lvl8pPr marL="3429000" indent="-228600" defTabSz="449263" eaLnBrk="0" fontAlgn="base" hangingPunct="0">
              <a:lnSpc>
                <a:spcPct val="93000"/>
              </a:lnSpc>
              <a:spcBef>
                <a:spcPct val="0"/>
              </a:spcBef>
              <a:spcAft>
                <a:spcPct val="0"/>
              </a:spcAft>
              <a:buClr>
                <a:srgbClr val="000000"/>
              </a:buClr>
              <a:buSzPct val="45000"/>
              <a:buFont typeface="Wingdings" panose="05000000000000000000" pitchFamily="2" charset="2"/>
              <a:defRPr>
                <a:solidFill>
                  <a:schemeClr val="tx1"/>
                </a:solidFill>
                <a:latin typeface="Arial" panose="020B0604020202020204" pitchFamily="34" charset="0"/>
              </a:defRPr>
            </a:lvl8pPr>
            <a:lvl9pPr marL="3886200" indent="-228600" defTabSz="449263" eaLnBrk="0" fontAlgn="base" hangingPunct="0">
              <a:lnSpc>
                <a:spcPct val="93000"/>
              </a:lnSpc>
              <a:spcBef>
                <a:spcPct val="0"/>
              </a:spcBef>
              <a:spcAft>
                <a:spcPct val="0"/>
              </a:spcAft>
              <a:buClr>
                <a:srgbClr val="000000"/>
              </a:buClr>
              <a:buSzPct val="45000"/>
              <a:buFont typeface="Wingdings" panose="05000000000000000000" pitchFamily="2" charset="2"/>
              <a:defRPr>
                <a:solidFill>
                  <a:schemeClr val="tx1"/>
                </a:solidFill>
                <a:latin typeface="Arial" panose="020B0604020202020204" pitchFamily="34" charset="0"/>
              </a:defRPr>
            </a:lvl9pPr>
          </a:lstStyle>
          <a:p>
            <a:pPr eaLnBrk="1"/>
            <a:endParaRPr lang="nl-NL" altLang="nl-NL" sz="1429"/>
          </a:p>
        </p:txBody>
      </p:sp>
      <p:sp>
        <p:nvSpPr>
          <p:cNvPr id="2055" name="Text Box 8">
            <a:extLst>
              <a:ext uri="{FF2B5EF4-FFF2-40B4-BE49-F238E27FC236}">
                <a16:creationId xmlns:a16="http://schemas.microsoft.com/office/drawing/2014/main" xmlns="" id="{029D7280-391B-45BF-BDFD-3726186FC405}"/>
              </a:ext>
            </a:extLst>
          </p:cNvPr>
          <p:cNvSpPr txBox="1">
            <a:spLocks noChangeArrowheads="1"/>
          </p:cNvSpPr>
          <p:nvPr/>
        </p:nvSpPr>
        <p:spPr bwMode="auto">
          <a:xfrm>
            <a:off x="1076008" y="1124380"/>
            <a:ext cx="4677284" cy="63884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eaLnBrk="0">
              <a:defRPr>
                <a:solidFill>
                  <a:schemeClr val="tx1"/>
                </a:solidFill>
                <a:latin typeface="Arial" panose="020B0604020202020204" pitchFamily="34" charset="0"/>
              </a:defRPr>
            </a:lvl1pPr>
            <a:lvl2pPr marL="742950" indent="-285750" eaLnBrk="0">
              <a:defRPr>
                <a:solidFill>
                  <a:schemeClr val="tx1"/>
                </a:solidFill>
                <a:latin typeface="Arial" panose="020B0604020202020204" pitchFamily="34" charset="0"/>
              </a:defRPr>
            </a:lvl2pPr>
            <a:lvl3pPr marL="1143000" indent="-228600" eaLnBrk="0">
              <a:defRPr>
                <a:solidFill>
                  <a:schemeClr val="tx1"/>
                </a:solidFill>
                <a:latin typeface="Arial" panose="020B0604020202020204" pitchFamily="34" charset="0"/>
              </a:defRPr>
            </a:lvl3pPr>
            <a:lvl4pPr marL="1600200" indent="-228600" eaLnBrk="0">
              <a:defRPr>
                <a:solidFill>
                  <a:schemeClr val="tx1"/>
                </a:solidFill>
                <a:latin typeface="Arial" panose="020B0604020202020204" pitchFamily="34" charset="0"/>
              </a:defRPr>
            </a:lvl4pPr>
            <a:lvl5pPr marL="2057400" indent="-228600" eaLnBrk="0">
              <a:defRPr>
                <a:solidFill>
                  <a:schemeClr val="tx1"/>
                </a:solidFill>
                <a:latin typeface="Arial" panose="020B0604020202020204" pitchFamily="34" charset="0"/>
              </a:defRPr>
            </a:lvl5pPr>
            <a:lvl6pPr marL="2514600" indent="-228600" defTabSz="449263" eaLnBrk="0" fontAlgn="base" hangingPunct="0">
              <a:lnSpc>
                <a:spcPct val="93000"/>
              </a:lnSpc>
              <a:spcBef>
                <a:spcPct val="0"/>
              </a:spcBef>
              <a:spcAft>
                <a:spcPct val="0"/>
              </a:spcAft>
              <a:buClr>
                <a:srgbClr val="000000"/>
              </a:buClr>
              <a:buSzPct val="45000"/>
              <a:buFont typeface="Wingdings" panose="05000000000000000000" pitchFamily="2" charset="2"/>
              <a:defRPr>
                <a:solidFill>
                  <a:schemeClr val="tx1"/>
                </a:solidFill>
                <a:latin typeface="Arial" panose="020B0604020202020204" pitchFamily="34" charset="0"/>
              </a:defRPr>
            </a:lvl6pPr>
            <a:lvl7pPr marL="2971800" indent="-228600" defTabSz="449263" eaLnBrk="0" fontAlgn="base" hangingPunct="0">
              <a:lnSpc>
                <a:spcPct val="93000"/>
              </a:lnSpc>
              <a:spcBef>
                <a:spcPct val="0"/>
              </a:spcBef>
              <a:spcAft>
                <a:spcPct val="0"/>
              </a:spcAft>
              <a:buClr>
                <a:srgbClr val="000000"/>
              </a:buClr>
              <a:buSzPct val="45000"/>
              <a:buFont typeface="Wingdings" panose="05000000000000000000" pitchFamily="2" charset="2"/>
              <a:defRPr>
                <a:solidFill>
                  <a:schemeClr val="tx1"/>
                </a:solidFill>
                <a:latin typeface="Arial" panose="020B0604020202020204" pitchFamily="34" charset="0"/>
              </a:defRPr>
            </a:lvl7pPr>
            <a:lvl8pPr marL="3429000" indent="-228600" defTabSz="449263" eaLnBrk="0" fontAlgn="base" hangingPunct="0">
              <a:lnSpc>
                <a:spcPct val="93000"/>
              </a:lnSpc>
              <a:spcBef>
                <a:spcPct val="0"/>
              </a:spcBef>
              <a:spcAft>
                <a:spcPct val="0"/>
              </a:spcAft>
              <a:buClr>
                <a:srgbClr val="000000"/>
              </a:buClr>
              <a:buSzPct val="45000"/>
              <a:buFont typeface="Wingdings" panose="05000000000000000000" pitchFamily="2" charset="2"/>
              <a:defRPr>
                <a:solidFill>
                  <a:schemeClr val="tx1"/>
                </a:solidFill>
                <a:latin typeface="Arial" panose="020B0604020202020204" pitchFamily="34" charset="0"/>
              </a:defRPr>
            </a:lvl8pPr>
            <a:lvl9pPr marL="3886200" indent="-228600" defTabSz="449263" eaLnBrk="0" fontAlgn="base" hangingPunct="0">
              <a:lnSpc>
                <a:spcPct val="93000"/>
              </a:lnSpc>
              <a:spcBef>
                <a:spcPct val="0"/>
              </a:spcBef>
              <a:spcAft>
                <a:spcPct val="0"/>
              </a:spcAft>
              <a:buClr>
                <a:srgbClr val="000000"/>
              </a:buClr>
              <a:buSzPct val="45000"/>
              <a:buFont typeface="Wingdings" panose="05000000000000000000" pitchFamily="2" charset="2"/>
              <a:defRPr>
                <a:solidFill>
                  <a:schemeClr val="tx1"/>
                </a:solidFill>
                <a:latin typeface="Arial" panose="020B0604020202020204" pitchFamily="34" charset="0"/>
              </a:defRPr>
            </a:lvl9pPr>
          </a:lstStyle>
          <a:p>
            <a:pPr eaLnBrk="1"/>
            <a:endParaRPr lang="nl-NL" altLang="nl-NL" sz="1429"/>
          </a:p>
        </p:txBody>
      </p:sp>
      <p:sp>
        <p:nvSpPr>
          <p:cNvPr id="2056" name="Text Box 9">
            <a:extLst>
              <a:ext uri="{FF2B5EF4-FFF2-40B4-BE49-F238E27FC236}">
                <a16:creationId xmlns:a16="http://schemas.microsoft.com/office/drawing/2014/main" xmlns="" id="{9F692005-B45F-4BD0-8D63-F15DFB7746E4}"/>
              </a:ext>
            </a:extLst>
          </p:cNvPr>
          <p:cNvSpPr txBox="1">
            <a:spLocks noChangeArrowheads="1"/>
          </p:cNvSpPr>
          <p:nvPr/>
        </p:nvSpPr>
        <p:spPr bwMode="auto">
          <a:xfrm>
            <a:off x="955045" y="1124380"/>
            <a:ext cx="7087748" cy="58970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eaLnBrk="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chemeClr val="tx1"/>
                </a:solidFill>
                <a:latin typeface="Arial" panose="020B0604020202020204" pitchFamily="34" charset="0"/>
              </a:defRPr>
            </a:lvl1pPr>
            <a:lvl2pPr marL="742950" indent="-285750" eaLnBrk="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chemeClr val="tx1"/>
                </a:solidFill>
                <a:latin typeface="Arial" panose="020B0604020202020204" pitchFamily="34" charset="0"/>
              </a:defRPr>
            </a:lvl2pPr>
            <a:lvl3pPr marL="1143000" indent="-228600" eaLnBrk="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chemeClr val="tx1"/>
                </a:solidFill>
                <a:latin typeface="Arial" panose="020B0604020202020204" pitchFamily="34" charset="0"/>
              </a:defRPr>
            </a:lvl3pPr>
            <a:lvl4pPr marL="1600200" indent="-228600" eaLnBrk="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chemeClr val="tx1"/>
                </a:solidFill>
                <a:latin typeface="Arial" panose="020B0604020202020204" pitchFamily="34" charset="0"/>
              </a:defRPr>
            </a:lvl4pPr>
            <a:lvl5pPr marL="2057400" indent="-228600" eaLnBrk="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chemeClr val="tx1"/>
                </a:solidFill>
                <a:latin typeface="Arial" panose="020B0604020202020204" pitchFamily="34" charset="0"/>
              </a:defRPr>
            </a:lvl5pPr>
            <a:lvl6pPr marL="2514600" indent="-228600" defTabSz="449263" eaLnBrk="0" fontAlgn="base" hangingPunct="0">
              <a:lnSpc>
                <a:spcPct val="93000"/>
              </a:lnSpc>
              <a:spcBef>
                <a:spcPct val="0"/>
              </a:spcBef>
              <a:spcAft>
                <a:spcPct val="0"/>
              </a:spcAft>
              <a:buClr>
                <a:srgbClr val="000000"/>
              </a:buClr>
              <a:buSzPct val="45000"/>
              <a:buFont typeface="Wingdings" panose="05000000000000000000" pitchFamily="2" charset="2"/>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chemeClr val="tx1"/>
                </a:solidFill>
                <a:latin typeface="Arial" panose="020B0604020202020204" pitchFamily="34" charset="0"/>
              </a:defRPr>
            </a:lvl6pPr>
            <a:lvl7pPr marL="2971800" indent="-228600" defTabSz="449263" eaLnBrk="0" fontAlgn="base" hangingPunct="0">
              <a:lnSpc>
                <a:spcPct val="93000"/>
              </a:lnSpc>
              <a:spcBef>
                <a:spcPct val="0"/>
              </a:spcBef>
              <a:spcAft>
                <a:spcPct val="0"/>
              </a:spcAft>
              <a:buClr>
                <a:srgbClr val="000000"/>
              </a:buClr>
              <a:buSzPct val="45000"/>
              <a:buFont typeface="Wingdings" panose="05000000000000000000" pitchFamily="2" charset="2"/>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chemeClr val="tx1"/>
                </a:solidFill>
                <a:latin typeface="Arial" panose="020B0604020202020204" pitchFamily="34" charset="0"/>
              </a:defRPr>
            </a:lvl7pPr>
            <a:lvl8pPr marL="3429000" indent="-228600" defTabSz="449263" eaLnBrk="0" fontAlgn="base" hangingPunct="0">
              <a:lnSpc>
                <a:spcPct val="93000"/>
              </a:lnSpc>
              <a:spcBef>
                <a:spcPct val="0"/>
              </a:spcBef>
              <a:spcAft>
                <a:spcPct val="0"/>
              </a:spcAft>
              <a:buClr>
                <a:srgbClr val="000000"/>
              </a:buClr>
              <a:buSzPct val="45000"/>
              <a:buFont typeface="Wingdings" panose="05000000000000000000" pitchFamily="2" charset="2"/>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chemeClr val="tx1"/>
                </a:solidFill>
                <a:latin typeface="Arial" panose="020B0604020202020204" pitchFamily="34" charset="0"/>
              </a:defRPr>
            </a:lvl8pPr>
            <a:lvl9pPr marL="3886200" indent="-228600" defTabSz="449263" eaLnBrk="0" fontAlgn="base" hangingPunct="0">
              <a:lnSpc>
                <a:spcPct val="93000"/>
              </a:lnSpc>
              <a:spcBef>
                <a:spcPct val="0"/>
              </a:spcBef>
              <a:spcAft>
                <a:spcPct val="0"/>
              </a:spcAft>
              <a:buClr>
                <a:srgbClr val="000000"/>
              </a:buClr>
              <a:buSzPct val="45000"/>
              <a:buFont typeface="Wingdings" panose="05000000000000000000" pitchFamily="2" charset="2"/>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chemeClr val="tx1"/>
                </a:solidFill>
                <a:latin typeface="Arial" panose="020B0604020202020204" pitchFamily="34" charset="0"/>
              </a:defRPr>
            </a:lvl9pPr>
          </a:lstStyle>
          <a:p>
            <a:pPr eaLnBrk="1"/>
            <a:r>
              <a:rPr lang="nl-NL" altLang="nl-NL" sz="3175" dirty="0"/>
              <a:t> </a:t>
            </a:r>
          </a:p>
        </p:txBody>
      </p:sp>
      <p:sp>
        <p:nvSpPr>
          <p:cNvPr id="2059" name="Oval 12">
            <a:extLst>
              <a:ext uri="{FF2B5EF4-FFF2-40B4-BE49-F238E27FC236}">
                <a16:creationId xmlns:a16="http://schemas.microsoft.com/office/drawing/2014/main" xmlns="" id="{E093F8B2-D247-4C3A-B1E4-9E8FBBE4E529}"/>
              </a:ext>
            </a:extLst>
          </p:cNvPr>
          <p:cNvSpPr>
            <a:spLocks noChangeArrowheads="1"/>
          </p:cNvSpPr>
          <p:nvPr/>
        </p:nvSpPr>
        <p:spPr bwMode="auto">
          <a:xfrm>
            <a:off x="3387038" y="3943099"/>
            <a:ext cx="2048832" cy="963933"/>
          </a:xfrm>
          <a:prstGeom prst="ellipse">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eaLnBrk="0">
              <a:defRPr>
                <a:solidFill>
                  <a:schemeClr val="tx1"/>
                </a:solidFill>
                <a:latin typeface="Arial" panose="020B0604020202020204" pitchFamily="34" charset="0"/>
              </a:defRPr>
            </a:lvl1pPr>
            <a:lvl2pPr marL="742950" indent="-285750" eaLnBrk="0">
              <a:defRPr>
                <a:solidFill>
                  <a:schemeClr val="tx1"/>
                </a:solidFill>
                <a:latin typeface="Arial" panose="020B0604020202020204" pitchFamily="34" charset="0"/>
              </a:defRPr>
            </a:lvl2pPr>
            <a:lvl3pPr marL="1143000" indent="-228600" eaLnBrk="0">
              <a:defRPr>
                <a:solidFill>
                  <a:schemeClr val="tx1"/>
                </a:solidFill>
                <a:latin typeface="Arial" panose="020B0604020202020204" pitchFamily="34" charset="0"/>
              </a:defRPr>
            </a:lvl3pPr>
            <a:lvl4pPr marL="1600200" indent="-228600" eaLnBrk="0">
              <a:defRPr>
                <a:solidFill>
                  <a:schemeClr val="tx1"/>
                </a:solidFill>
                <a:latin typeface="Arial" panose="020B0604020202020204" pitchFamily="34" charset="0"/>
              </a:defRPr>
            </a:lvl4pPr>
            <a:lvl5pPr marL="2057400" indent="-228600" eaLnBrk="0">
              <a:defRPr>
                <a:solidFill>
                  <a:schemeClr val="tx1"/>
                </a:solidFill>
                <a:latin typeface="Arial" panose="020B0604020202020204" pitchFamily="34" charset="0"/>
              </a:defRPr>
            </a:lvl5pPr>
            <a:lvl6pPr marL="2514600" indent="-228600" defTabSz="449263" eaLnBrk="0" fontAlgn="base" hangingPunct="0">
              <a:lnSpc>
                <a:spcPct val="93000"/>
              </a:lnSpc>
              <a:spcBef>
                <a:spcPct val="0"/>
              </a:spcBef>
              <a:spcAft>
                <a:spcPct val="0"/>
              </a:spcAft>
              <a:buClr>
                <a:srgbClr val="000000"/>
              </a:buClr>
              <a:buSzPct val="45000"/>
              <a:buFont typeface="Wingdings" panose="05000000000000000000" pitchFamily="2" charset="2"/>
              <a:defRPr>
                <a:solidFill>
                  <a:schemeClr val="tx1"/>
                </a:solidFill>
                <a:latin typeface="Arial" panose="020B0604020202020204" pitchFamily="34" charset="0"/>
              </a:defRPr>
            </a:lvl6pPr>
            <a:lvl7pPr marL="2971800" indent="-228600" defTabSz="449263" eaLnBrk="0" fontAlgn="base" hangingPunct="0">
              <a:lnSpc>
                <a:spcPct val="93000"/>
              </a:lnSpc>
              <a:spcBef>
                <a:spcPct val="0"/>
              </a:spcBef>
              <a:spcAft>
                <a:spcPct val="0"/>
              </a:spcAft>
              <a:buClr>
                <a:srgbClr val="000000"/>
              </a:buClr>
              <a:buSzPct val="45000"/>
              <a:buFont typeface="Wingdings" panose="05000000000000000000" pitchFamily="2" charset="2"/>
              <a:defRPr>
                <a:solidFill>
                  <a:schemeClr val="tx1"/>
                </a:solidFill>
                <a:latin typeface="Arial" panose="020B0604020202020204" pitchFamily="34" charset="0"/>
              </a:defRPr>
            </a:lvl7pPr>
            <a:lvl8pPr marL="3429000" indent="-228600" defTabSz="449263" eaLnBrk="0" fontAlgn="base" hangingPunct="0">
              <a:lnSpc>
                <a:spcPct val="93000"/>
              </a:lnSpc>
              <a:spcBef>
                <a:spcPct val="0"/>
              </a:spcBef>
              <a:spcAft>
                <a:spcPct val="0"/>
              </a:spcAft>
              <a:buClr>
                <a:srgbClr val="000000"/>
              </a:buClr>
              <a:buSzPct val="45000"/>
              <a:buFont typeface="Wingdings" panose="05000000000000000000" pitchFamily="2" charset="2"/>
              <a:defRPr>
                <a:solidFill>
                  <a:schemeClr val="tx1"/>
                </a:solidFill>
                <a:latin typeface="Arial" panose="020B0604020202020204" pitchFamily="34" charset="0"/>
              </a:defRPr>
            </a:lvl8pPr>
            <a:lvl9pPr marL="3886200" indent="-228600" defTabSz="449263" eaLnBrk="0" fontAlgn="base" hangingPunct="0">
              <a:lnSpc>
                <a:spcPct val="93000"/>
              </a:lnSpc>
              <a:spcBef>
                <a:spcPct val="0"/>
              </a:spcBef>
              <a:spcAft>
                <a:spcPct val="0"/>
              </a:spcAft>
              <a:buClr>
                <a:srgbClr val="000000"/>
              </a:buClr>
              <a:buSzPct val="45000"/>
              <a:buFont typeface="Wingdings" panose="05000000000000000000" pitchFamily="2" charset="2"/>
              <a:defRPr>
                <a:solidFill>
                  <a:schemeClr val="tx1"/>
                </a:solidFill>
                <a:latin typeface="Arial" panose="020B0604020202020204" pitchFamily="34" charset="0"/>
              </a:defRPr>
            </a:lvl9pPr>
          </a:lstStyle>
          <a:p>
            <a:pPr eaLnBrk="1"/>
            <a:endParaRPr lang="nl-NL" altLang="nl-NL" sz="1429"/>
          </a:p>
        </p:txBody>
      </p:sp>
      <p:sp>
        <p:nvSpPr>
          <p:cNvPr id="2061" name="Line 16">
            <a:extLst>
              <a:ext uri="{FF2B5EF4-FFF2-40B4-BE49-F238E27FC236}">
                <a16:creationId xmlns:a16="http://schemas.microsoft.com/office/drawing/2014/main" xmlns="" id="{4E7ABDC4-227B-419A-910C-D943DCECB872}"/>
              </a:ext>
            </a:extLst>
          </p:cNvPr>
          <p:cNvSpPr>
            <a:spLocks noChangeShapeType="1"/>
          </p:cNvSpPr>
          <p:nvPr/>
        </p:nvSpPr>
        <p:spPr bwMode="auto">
          <a:xfrm>
            <a:off x="2522539" y="3750312"/>
            <a:ext cx="60482" cy="1261"/>
          </a:xfrm>
          <a:prstGeom prst="line">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nl-NL" sz="1429"/>
          </a:p>
        </p:txBody>
      </p:sp>
      <p:sp>
        <p:nvSpPr>
          <p:cNvPr id="2067" name="Text Box 22">
            <a:extLst>
              <a:ext uri="{FF2B5EF4-FFF2-40B4-BE49-F238E27FC236}">
                <a16:creationId xmlns:a16="http://schemas.microsoft.com/office/drawing/2014/main" xmlns="" id="{B1E38BAF-0EDF-4C6D-A878-7CB63D2E2160}"/>
              </a:ext>
            </a:extLst>
          </p:cNvPr>
          <p:cNvSpPr txBox="1">
            <a:spLocks noChangeArrowheads="1"/>
          </p:cNvSpPr>
          <p:nvPr/>
        </p:nvSpPr>
        <p:spPr bwMode="auto">
          <a:xfrm>
            <a:off x="1655629" y="4617222"/>
            <a:ext cx="728306" cy="89337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eaLnBrk="0">
              <a:defRPr>
                <a:solidFill>
                  <a:schemeClr val="tx1"/>
                </a:solidFill>
                <a:latin typeface="Arial" panose="020B0604020202020204" pitchFamily="34" charset="0"/>
              </a:defRPr>
            </a:lvl1pPr>
            <a:lvl2pPr marL="742950" indent="-285750" eaLnBrk="0">
              <a:defRPr>
                <a:solidFill>
                  <a:schemeClr val="tx1"/>
                </a:solidFill>
                <a:latin typeface="Arial" panose="020B0604020202020204" pitchFamily="34" charset="0"/>
              </a:defRPr>
            </a:lvl2pPr>
            <a:lvl3pPr marL="1143000" indent="-228600" eaLnBrk="0">
              <a:defRPr>
                <a:solidFill>
                  <a:schemeClr val="tx1"/>
                </a:solidFill>
                <a:latin typeface="Arial" panose="020B0604020202020204" pitchFamily="34" charset="0"/>
              </a:defRPr>
            </a:lvl3pPr>
            <a:lvl4pPr marL="1600200" indent="-228600" eaLnBrk="0">
              <a:defRPr>
                <a:solidFill>
                  <a:schemeClr val="tx1"/>
                </a:solidFill>
                <a:latin typeface="Arial" panose="020B0604020202020204" pitchFamily="34" charset="0"/>
              </a:defRPr>
            </a:lvl4pPr>
            <a:lvl5pPr marL="2057400" indent="-228600" eaLnBrk="0">
              <a:defRPr>
                <a:solidFill>
                  <a:schemeClr val="tx1"/>
                </a:solidFill>
                <a:latin typeface="Arial" panose="020B0604020202020204" pitchFamily="34" charset="0"/>
              </a:defRPr>
            </a:lvl5pPr>
            <a:lvl6pPr marL="2514600" indent="-228600" defTabSz="449263" eaLnBrk="0" fontAlgn="base" hangingPunct="0">
              <a:lnSpc>
                <a:spcPct val="93000"/>
              </a:lnSpc>
              <a:spcBef>
                <a:spcPct val="0"/>
              </a:spcBef>
              <a:spcAft>
                <a:spcPct val="0"/>
              </a:spcAft>
              <a:buClr>
                <a:srgbClr val="000000"/>
              </a:buClr>
              <a:buSzPct val="45000"/>
              <a:buFont typeface="Wingdings" panose="05000000000000000000" pitchFamily="2" charset="2"/>
              <a:defRPr>
                <a:solidFill>
                  <a:schemeClr val="tx1"/>
                </a:solidFill>
                <a:latin typeface="Arial" panose="020B0604020202020204" pitchFamily="34" charset="0"/>
              </a:defRPr>
            </a:lvl6pPr>
            <a:lvl7pPr marL="2971800" indent="-228600" defTabSz="449263" eaLnBrk="0" fontAlgn="base" hangingPunct="0">
              <a:lnSpc>
                <a:spcPct val="93000"/>
              </a:lnSpc>
              <a:spcBef>
                <a:spcPct val="0"/>
              </a:spcBef>
              <a:spcAft>
                <a:spcPct val="0"/>
              </a:spcAft>
              <a:buClr>
                <a:srgbClr val="000000"/>
              </a:buClr>
              <a:buSzPct val="45000"/>
              <a:buFont typeface="Wingdings" panose="05000000000000000000" pitchFamily="2" charset="2"/>
              <a:defRPr>
                <a:solidFill>
                  <a:schemeClr val="tx1"/>
                </a:solidFill>
                <a:latin typeface="Arial" panose="020B0604020202020204" pitchFamily="34" charset="0"/>
              </a:defRPr>
            </a:lvl7pPr>
            <a:lvl8pPr marL="3429000" indent="-228600" defTabSz="449263" eaLnBrk="0" fontAlgn="base" hangingPunct="0">
              <a:lnSpc>
                <a:spcPct val="93000"/>
              </a:lnSpc>
              <a:spcBef>
                <a:spcPct val="0"/>
              </a:spcBef>
              <a:spcAft>
                <a:spcPct val="0"/>
              </a:spcAft>
              <a:buClr>
                <a:srgbClr val="000000"/>
              </a:buClr>
              <a:buSzPct val="45000"/>
              <a:buFont typeface="Wingdings" panose="05000000000000000000" pitchFamily="2" charset="2"/>
              <a:defRPr>
                <a:solidFill>
                  <a:schemeClr val="tx1"/>
                </a:solidFill>
                <a:latin typeface="Arial" panose="020B0604020202020204" pitchFamily="34" charset="0"/>
              </a:defRPr>
            </a:lvl8pPr>
            <a:lvl9pPr marL="3886200" indent="-228600" defTabSz="449263" eaLnBrk="0" fontAlgn="base" hangingPunct="0">
              <a:lnSpc>
                <a:spcPct val="93000"/>
              </a:lnSpc>
              <a:spcBef>
                <a:spcPct val="0"/>
              </a:spcBef>
              <a:spcAft>
                <a:spcPct val="0"/>
              </a:spcAft>
              <a:buClr>
                <a:srgbClr val="000000"/>
              </a:buClr>
              <a:buSzPct val="45000"/>
              <a:buFont typeface="Wingdings" panose="05000000000000000000" pitchFamily="2" charset="2"/>
              <a:defRPr>
                <a:solidFill>
                  <a:schemeClr val="tx1"/>
                </a:solidFill>
                <a:latin typeface="Arial" panose="020B0604020202020204" pitchFamily="34" charset="0"/>
              </a:defRPr>
            </a:lvl9pPr>
          </a:lstStyle>
          <a:p>
            <a:pPr eaLnBrk="1"/>
            <a:endParaRPr lang="nl-NL" altLang="nl-NL" sz="1429"/>
          </a:p>
        </p:txBody>
      </p:sp>
      <p:sp>
        <p:nvSpPr>
          <p:cNvPr id="2068" name="Text Box 23">
            <a:extLst>
              <a:ext uri="{FF2B5EF4-FFF2-40B4-BE49-F238E27FC236}">
                <a16:creationId xmlns:a16="http://schemas.microsoft.com/office/drawing/2014/main" xmlns="" id="{D3DA62D8-5D75-4B2A-9579-FE77005AB4D2}"/>
              </a:ext>
            </a:extLst>
          </p:cNvPr>
          <p:cNvSpPr txBox="1">
            <a:spLocks noChangeArrowheads="1"/>
          </p:cNvSpPr>
          <p:nvPr/>
        </p:nvSpPr>
        <p:spPr bwMode="auto">
          <a:xfrm>
            <a:off x="1108770" y="2025312"/>
            <a:ext cx="728306" cy="89337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eaLnBrk="0">
              <a:defRPr>
                <a:solidFill>
                  <a:schemeClr val="tx1"/>
                </a:solidFill>
                <a:latin typeface="Arial" panose="020B0604020202020204" pitchFamily="34" charset="0"/>
              </a:defRPr>
            </a:lvl1pPr>
            <a:lvl2pPr marL="742950" indent="-285750" eaLnBrk="0">
              <a:defRPr>
                <a:solidFill>
                  <a:schemeClr val="tx1"/>
                </a:solidFill>
                <a:latin typeface="Arial" panose="020B0604020202020204" pitchFamily="34" charset="0"/>
              </a:defRPr>
            </a:lvl2pPr>
            <a:lvl3pPr marL="1143000" indent="-228600" eaLnBrk="0">
              <a:defRPr>
                <a:solidFill>
                  <a:schemeClr val="tx1"/>
                </a:solidFill>
                <a:latin typeface="Arial" panose="020B0604020202020204" pitchFamily="34" charset="0"/>
              </a:defRPr>
            </a:lvl3pPr>
            <a:lvl4pPr marL="1600200" indent="-228600" eaLnBrk="0">
              <a:defRPr>
                <a:solidFill>
                  <a:schemeClr val="tx1"/>
                </a:solidFill>
                <a:latin typeface="Arial" panose="020B0604020202020204" pitchFamily="34" charset="0"/>
              </a:defRPr>
            </a:lvl4pPr>
            <a:lvl5pPr marL="2057400" indent="-228600" eaLnBrk="0">
              <a:defRPr>
                <a:solidFill>
                  <a:schemeClr val="tx1"/>
                </a:solidFill>
                <a:latin typeface="Arial" panose="020B0604020202020204" pitchFamily="34" charset="0"/>
              </a:defRPr>
            </a:lvl5pPr>
            <a:lvl6pPr marL="2514600" indent="-228600" defTabSz="449263" eaLnBrk="0" fontAlgn="base" hangingPunct="0">
              <a:lnSpc>
                <a:spcPct val="93000"/>
              </a:lnSpc>
              <a:spcBef>
                <a:spcPct val="0"/>
              </a:spcBef>
              <a:spcAft>
                <a:spcPct val="0"/>
              </a:spcAft>
              <a:buClr>
                <a:srgbClr val="000000"/>
              </a:buClr>
              <a:buSzPct val="45000"/>
              <a:buFont typeface="Wingdings" panose="05000000000000000000" pitchFamily="2" charset="2"/>
              <a:defRPr>
                <a:solidFill>
                  <a:schemeClr val="tx1"/>
                </a:solidFill>
                <a:latin typeface="Arial" panose="020B0604020202020204" pitchFamily="34" charset="0"/>
              </a:defRPr>
            </a:lvl6pPr>
            <a:lvl7pPr marL="2971800" indent="-228600" defTabSz="449263" eaLnBrk="0" fontAlgn="base" hangingPunct="0">
              <a:lnSpc>
                <a:spcPct val="93000"/>
              </a:lnSpc>
              <a:spcBef>
                <a:spcPct val="0"/>
              </a:spcBef>
              <a:spcAft>
                <a:spcPct val="0"/>
              </a:spcAft>
              <a:buClr>
                <a:srgbClr val="000000"/>
              </a:buClr>
              <a:buSzPct val="45000"/>
              <a:buFont typeface="Wingdings" panose="05000000000000000000" pitchFamily="2" charset="2"/>
              <a:defRPr>
                <a:solidFill>
                  <a:schemeClr val="tx1"/>
                </a:solidFill>
                <a:latin typeface="Arial" panose="020B0604020202020204" pitchFamily="34" charset="0"/>
              </a:defRPr>
            </a:lvl7pPr>
            <a:lvl8pPr marL="3429000" indent="-228600" defTabSz="449263" eaLnBrk="0" fontAlgn="base" hangingPunct="0">
              <a:lnSpc>
                <a:spcPct val="93000"/>
              </a:lnSpc>
              <a:spcBef>
                <a:spcPct val="0"/>
              </a:spcBef>
              <a:spcAft>
                <a:spcPct val="0"/>
              </a:spcAft>
              <a:buClr>
                <a:srgbClr val="000000"/>
              </a:buClr>
              <a:buSzPct val="45000"/>
              <a:buFont typeface="Wingdings" panose="05000000000000000000" pitchFamily="2" charset="2"/>
              <a:defRPr>
                <a:solidFill>
                  <a:schemeClr val="tx1"/>
                </a:solidFill>
                <a:latin typeface="Arial" panose="020B0604020202020204" pitchFamily="34" charset="0"/>
              </a:defRPr>
            </a:lvl8pPr>
            <a:lvl9pPr marL="3886200" indent="-228600" defTabSz="449263" eaLnBrk="0" fontAlgn="base" hangingPunct="0">
              <a:lnSpc>
                <a:spcPct val="93000"/>
              </a:lnSpc>
              <a:spcBef>
                <a:spcPct val="0"/>
              </a:spcBef>
              <a:spcAft>
                <a:spcPct val="0"/>
              </a:spcAft>
              <a:buClr>
                <a:srgbClr val="000000"/>
              </a:buClr>
              <a:buSzPct val="45000"/>
              <a:buFont typeface="Wingdings" panose="05000000000000000000" pitchFamily="2" charset="2"/>
              <a:defRPr>
                <a:solidFill>
                  <a:schemeClr val="tx1"/>
                </a:solidFill>
                <a:latin typeface="Arial" panose="020B0604020202020204" pitchFamily="34" charset="0"/>
              </a:defRPr>
            </a:lvl9pPr>
          </a:lstStyle>
          <a:p>
            <a:pPr eaLnBrk="1"/>
            <a:endParaRPr lang="nl-NL" altLang="nl-NL" sz="1429"/>
          </a:p>
        </p:txBody>
      </p:sp>
      <p:pic>
        <p:nvPicPr>
          <p:cNvPr id="2069" name="Picture 26">
            <a:extLst>
              <a:ext uri="{FF2B5EF4-FFF2-40B4-BE49-F238E27FC236}">
                <a16:creationId xmlns:a16="http://schemas.microsoft.com/office/drawing/2014/main" xmlns="" id="{5DD22294-7E73-40C7-B8CC-48EF0A03080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00955" y="934114"/>
            <a:ext cx="1810683" cy="613641"/>
          </a:xfrm>
          <a:prstGeom prst="rect">
            <a:avLst/>
          </a:prstGeom>
          <a:noFill/>
          <a:ln>
            <a:noFill/>
          </a:ln>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Oval 27">
            <a:extLst>
              <a:ext uri="{FF2B5EF4-FFF2-40B4-BE49-F238E27FC236}">
                <a16:creationId xmlns:a16="http://schemas.microsoft.com/office/drawing/2014/main" xmlns="" id="{6596EBD6-B24A-488D-B4AE-34B337B34D3D}"/>
              </a:ext>
            </a:extLst>
          </p:cNvPr>
          <p:cNvSpPr>
            <a:spLocks noChangeArrowheads="1"/>
          </p:cNvSpPr>
          <p:nvPr/>
        </p:nvSpPr>
        <p:spPr bwMode="auto">
          <a:xfrm>
            <a:off x="3476517" y="2242782"/>
            <a:ext cx="2091674" cy="1250566"/>
          </a:xfrm>
          <a:prstGeom prst="ellipse">
            <a:avLst/>
          </a:prstGeom>
          <a:solidFill>
            <a:srgbClr val="FFFFFF"/>
          </a:solidFill>
          <a:ln w="9525">
            <a:solidFill>
              <a:srgbClr val="000000"/>
            </a:solidFill>
            <a:round/>
            <a:headEnd/>
            <a:tailEnd/>
          </a:ln>
        </p:spPr>
        <p:txBody>
          <a:bodyPr vert="horz" wrap="square" lIns="72578" tIns="36290" rIns="72578" bIns="36290" numCol="1" anchor="t" anchorCtr="0" compatLnSpc="1">
            <a:prstTxWarp prst="textNoShape">
              <a:avLst/>
            </a:prstTxWarp>
          </a:bodyPr>
          <a:lstStyle/>
          <a:p>
            <a:pPr defTabSz="356591" eaLnBrk="0" fontAlgn="base" hangingPunct="0">
              <a:lnSpc>
                <a:spcPct val="93000"/>
              </a:lnSpc>
              <a:spcBef>
                <a:spcPct val="0"/>
              </a:spcBef>
              <a:spcAft>
                <a:spcPct val="0"/>
              </a:spcAft>
              <a:buClr>
                <a:srgbClr val="000000"/>
              </a:buClr>
              <a:buSzPct val="45000"/>
            </a:pPr>
            <a:r>
              <a:rPr lang="hi-IN" altLang="zh-CN" sz="1429" b="1" dirty="0">
                <a:solidFill>
                  <a:srgbClr val="0070C0"/>
                </a:solidFill>
                <a:latin typeface="Arial" panose="020B0604020202020204" pitchFamily="34" charset="0"/>
                <a:ea typeface="NSimSun" panose="02010609030101010101" pitchFamily="49" charset="-122"/>
                <a:cs typeface="Mangal" panose="02040503050203030202" pitchFamily="18" charset="0"/>
              </a:rPr>
              <a:t>Als eten niet meer vanzelf gaat….</a:t>
            </a:r>
            <a:endParaRPr lang="hi-IN" altLang="zh-CN" sz="1429" dirty="0">
              <a:solidFill>
                <a:srgbClr val="0070C0"/>
              </a:solidFill>
              <a:latin typeface="Arial" panose="020B0604020202020204" pitchFamily="34" charset="0"/>
            </a:endParaRPr>
          </a:p>
        </p:txBody>
      </p:sp>
      <p:sp>
        <p:nvSpPr>
          <p:cNvPr id="3" name="AutoShape 28">
            <a:extLst>
              <a:ext uri="{FF2B5EF4-FFF2-40B4-BE49-F238E27FC236}">
                <a16:creationId xmlns:a16="http://schemas.microsoft.com/office/drawing/2014/main" xmlns="" id="{700D9E0A-B995-4F57-9650-219A0046A88F}"/>
              </a:ext>
            </a:extLst>
          </p:cNvPr>
          <p:cNvSpPr>
            <a:spLocks noChangeArrowheads="1"/>
          </p:cNvSpPr>
          <p:nvPr/>
        </p:nvSpPr>
        <p:spPr bwMode="auto">
          <a:xfrm flipH="1">
            <a:off x="1202122" y="1813624"/>
            <a:ext cx="2031191" cy="544339"/>
          </a:xfrm>
          <a:prstGeom prst="cloudCallout">
            <a:avLst>
              <a:gd name="adj1" fmla="val -66875"/>
              <a:gd name="adj2" fmla="val 93056"/>
            </a:avLst>
          </a:prstGeom>
          <a:solidFill>
            <a:srgbClr val="FFFFFF"/>
          </a:solidFill>
          <a:ln w="9525">
            <a:solidFill>
              <a:srgbClr val="000000"/>
            </a:solidFill>
            <a:round/>
            <a:headEnd/>
            <a:tailEnd/>
          </a:ln>
        </p:spPr>
        <p:txBody>
          <a:bodyPr vert="horz" wrap="square" lIns="72578" tIns="36290" rIns="72578" bIns="36290" numCol="1" anchor="t" anchorCtr="0" compatLnSpc="1">
            <a:prstTxWarp prst="textNoShape">
              <a:avLst/>
            </a:prstTxWarp>
          </a:bodyPr>
          <a:lstStyle>
            <a:lvl1pPr eaLnBrk="0">
              <a:tabLst>
                <a:tab pos="381000" algn="l"/>
              </a:tabLst>
              <a:defRPr>
                <a:solidFill>
                  <a:schemeClr val="tx1"/>
                </a:solidFill>
                <a:latin typeface="Arial" panose="020B0604020202020204" pitchFamily="34" charset="0"/>
              </a:defRPr>
            </a:lvl1pPr>
            <a:lvl2pPr eaLnBrk="0">
              <a:tabLst>
                <a:tab pos="381000" algn="l"/>
              </a:tabLst>
              <a:defRPr>
                <a:solidFill>
                  <a:schemeClr val="tx1"/>
                </a:solidFill>
                <a:latin typeface="Arial" panose="020B0604020202020204" pitchFamily="34" charset="0"/>
              </a:defRPr>
            </a:lvl2pPr>
            <a:lvl3pPr eaLnBrk="0">
              <a:tabLst>
                <a:tab pos="381000" algn="l"/>
              </a:tabLst>
              <a:defRPr>
                <a:solidFill>
                  <a:schemeClr val="tx1"/>
                </a:solidFill>
                <a:latin typeface="Arial" panose="020B0604020202020204" pitchFamily="34" charset="0"/>
              </a:defRPr>
            </a:lvl3pPr>
            <a:lvl4pPr eaLnBrk="0">
              <a:tabLst>
                <a:tab pos="381000" algn="l"/>
              </a:tabLst>
              <a:defRPr>
                <a:solidFill>
                  <a:schemeClr val="tx1"/>
                </a:solidFill>
                <a:latin typeface="Arial" panose="020B0604020202020204" pitchFamily="34" charset="0"/>
              </a:defRPr>
            </a:lvl4pPr>
            <a:lvl5pPr eaLnBrk="0">
              <a:tabLst>
                <a:tab pos="381000" algn="l"/>
              </a:tabLst>
              <a:defRPr>
                <a:solidFill>
                  <a:schemeClr val="tx1"/>
                </a:solidFill>
                <a:latin typeface="Arial" panose="020B0604020202020204" pitchFamily="34" charset="0"/>
              </a:defRPr>
            </a:lvl5pPr>
            <a:lvl6pPr marL="1536700" indent="-215900" defTabSz="449263" eaLnBrk="0" fontAlgn="base" hangingPunct="0">
              <a:lnSpc>
                <a:spcPct val="93000"/>
              </a:lnSpc>
              <a:spcBef>
                <a:spcPct val="0"/>
              </a:spcBef>
              <a:spcAft>
                <a:spcPct val="0"/>
              </a:spcAft>
              <a:buClr>
                <a:srgbClr val="000000"/>
              </a:buClr>
              <a:buSzPct val="45000"/>
              <a:buFont typeface="Wingdings" panose="05000000000000000000" pitchFamily="2" charset="2"/>
              <a:tabLst>
                <a:tab pos="381000" algn="l"/>
              </a:tabLst>
              <a:defRPr>
                <a:solidFill>
                  <a:schemeClr val="tx1"/>
                </a:solidFill>
                <a:latin typeface="Arial" panose="020B0604020202020204" pitchFamily="34" charset="0"/>
              </a:defRPr>
            </a:lvl6pPr>
            <a:lvl7pPr marL="1993900" indent="-215900" defTabSz="449263" eaLnBrk="0" fontAlgn="base" hangingPunct="0">
              <a:lnSpc>
                <a:spcPct val="93000"/>
              </a:lnSpc>
              <a:spcBef>
                <a:spcPct val="0"/>
              </a:spcBef>
              <a:spcAft>
                <a:spcPct val="0"/>
              </a:spcAft>
              <a:buClr>
                <a:srgbClr val="000000"/>
              </a:buClr>
              <a:buSzPct val="45000"/>
              <a:buFont typeface="Wingdings" panose="05000000000000000000" pitchFamily="2" charset="2"/>
              <a:tabLst>
                <a:tab pos="381000" algn="l"/>
              </a:tabLst>
              <a:defRPr>
                <a:solidFill>
                  <a:schemeClr val="tx1"/>
                </a:solidFill>
                <a:latin typeface="Arial" panose="020B0604020202020204" pitchFamily="34" charset="0"/>
              </a:defRPr>
            </a:lvl7pPr>
            <a:lvl8pPr marL="2451100" indent="-215900" defTabSz="449263" eaLnBrk="0" fontAlgn="base" hangingPunct="0">
              <a:lnSpc>
                <a:spcPct val="93000"/>
              </a:lnSpc>
              <a:spcBef>
                <a:spcPct val="0"/>
              </a:spcBef>
              <a:spcAft>
                <a:spcPct val="0"/>
              </a:spcAft>
              <a:buClr>
                <a:srgbClr val="000000"/>
              </a:buClr>
              <a:buSzPct val="45000"/>
              <a:buFont typeface="Wingdings" panose="05000000000000000000" pitchFamily="2" charset="2"/>
              <a:tabLst>
                <a:tab pos="381000" algn="l"/>
              </a:tabLst>
              <a:defRPr>
                <a:solidFill>
                  <a:schemeClr val="tx1"/>
                </a:solidFill>
                <a:latin typeface="Arial" panose="020B0604020202020204" pitchFamily="34" charset="0"/>
              </a:defRPr>
            </a:lvl8pPr>
            <a:lvl9pPr marL="2908300" indent="-215900" defTabSz="449263" eaLnBrk="0" fontAlgn="base" hangingPunct="0">
              <a:lnSpc>
                <a:spcPct val="93000"/>
              </a:lnSpc>
              <a:spcBef>
                <a:spcPct val="0"/>
              </a:spcBef>
              <a:spcAft>
                <a:spcPct val="0"/>
              </a:spcAft>
              <a:buClr>
                <a:srgbClr val="000000"/>
              </a:buClr>
              <a:buSzPct val="45000"/>
              <a:buFont typeface="Wingdings" panose="05000000000000000000" pitchFamily="2" charset="2"/>
              <a:tabLst>
                <a:tab pos="381000" algn="l"/>
              </a:tabLst>
              <a:defRPr>
                <a:solidFill>
                  <a:schemeClr val="tx1"/>
                </a:solidFill>
                <a:latin typeface="Arial" panose="020B0604020202020204" pitchFamily="34" charset="0"/>
              </a:defRPr>
            </a:lvl9pPr>
          </a:lstStyle>
          <a:p>
            <a:pPr defTabSz="356591" fontAlgn="base" hangingPunct="0">
              <a:lnSpc>
                <a:spcPct val="93000"/>
              </a:lnSpc>
              <a:spcBef>
                <a:spcPct val="0"/>
              </a:spcBef>
              <a:spcAft>
                <a:spcPct val="0"/>
              </a:spcAft>
              <a:buClr>
                <a:srgbClr val="000000"/>
              </a:buClr>
              <a:buSzPct val="45000"/>
              <a:tabLst>
                <a:tab pos="302409" algn="l"/>
              </a:tabLst>
            </a:pPr>
            <a:r>
              <a:rPr lang="hi-IN" altLang="zh-CN" sz="953">
                <a:latin typeface="Liberation Serif" charset="0"/>
                <a:ea typeface="NSimSun" panose="02010609030101010101" pitchFamily="49" charset="-122"/>
                <a:cs typeface="Mangal" panose="02040503050203030202" pitchFamily="18" charset="0"/>
              </a:rPr>
              <a:t>Heeft u last van een droge mond?</a:t>
            </a:r>
            <a:endParaRPr lang="en-GB" altLang="zh-CN" sz="476"/>
          </a:p>
          <a:p>
            <a:pPr defTabSz="356591" fontAlgn="base" hangingPunct="0">
              <a:spcBef>
                <a:spcPct val="0"/>
              </a:spcBef>
              <a:spcAft>
                <a:spcPct val="0"/>
              </a:spcAft>
              <a:tabLst>
                <a:tab pos="302409" algn="l"/>
              </a:tabLst>
            </a:pPr>
            <a:endParaRPr lang="en-GB" altLang="zh-CN" sz="1429"/>
          </a:p>
        </p:txBody>
      </p:sp>
      <p:sp>
        <p:nvSpPr>
          <p:cNvPr id="4" name="AutoShape 29">
            <a:extLst>
              <a:ext uri="{FF2B5EF4-FFF2-40B4-BE49-F238E27FC236}">
                <a16:creationId xmlns:a16="http://schemas.microsoft.com/office/drawing/2014/main" xmlns="" id="{92D6E78A-05ED-4810-BD1A-FA9EB3AD699F}"/>
              </a:ext>
            </a:extLst>
          </p:cNvPr>
          <p:cNvSpPr>
            <a:spLocks noChangeArrowheads="1"/>
          </p:cNvSpPr>
          <p:nvPr/>
        </p:nvSpPr>
        <p:spPr bwMode="auto">
          <a:xfrm>
            <a:off x="6426156" y="1826899"/>
            <a:ext cx="1894838" cy="1087997"/>
          </a:xfrm>
          <a:prstGeom prst="cloudCallout">
            <a:avLst>
              <a:gd name="adj1" fmla="val -95494"/>
              <a:gd name="adj2" fmla="val 24889"/>
            </a:avLst>
          </a:prstGeom>
          <a:solidFill>
            <a:srgbClr val="FFFFFF"/>
          </a:solidFill>
          <a:ln w="9525">
            <a:solidFill>
              <a:srgbClr val="000000"/>
            </a:solidFill>
            <a:round/>
            <a:headEnd/>
            <a:tailEnd/>
          </a:ln>
        </p:spPr>
        <p:txBody>
          <a:bodyPr vert="horz" wrap="square" lIns="72578" tIns="36290" rIns="72578" bIns="36290" numCol="1" anchor="t" anchorCtr="0" compatLnSpc="1">
            <a:prstTxWarp prst="textNoShape">
              <a:avLst/>
            </a:prstTxWarp>
          </a:bodyPr>
          <a:lstStyle/>
          <a:p>
            <a:r>
              <a:rPr lang="nl-NL" sz="1429" dirty="0"/>
              <a:t>Eet u trager</a:t>
            </a:r>
          </a:p>
          <a:p>
            <a:r>
              <a:rPr lang="nl-NL" sz="1429" dirty="0"/>
              <a:t>dan vroeger?</a:t>
            </a:r>
          </a:p>
        </p:txBody>
      </p:sp>
      <p:sp>
        <p:nvSpPr>
          <p:cNvPr id="5" name="AutoShape 26">
            <a:extLst>
              <a:ext uri="{FF2B5EF4-FFF2-40B4-BE49-F238E27FC236}">
                <a16:creationId xmlns:a16="http://schemas.microsoft.com/office/drawing/2014/main" xmlns="" id="{85892BB4-B9CB-4FF6-B302-599B9ADA3B93}"/>
              </a:ext>
            </a:extLst>
          </p:cNvPr>
          <p:cNvSpPr>
            <a:spLocks noChangeArrowheads="1"/>
          </p:cNvSpPr>
          <p:nvPr/>
        </p:nvSpPr>
        <p:spPr bwMode="auto">
          <a:xfrm>
            <a:off x="799783" y="2427264"/>
            <a:ext cx="1667423" cy="647663"/>
          </a:xfrm>
          <a:prstGeom prst="cloudCallout">
            <a:avLst>
              <a:gd name="adj1" fmla="val 110939"/>
              <a:gd name="adj2" fmla="val 18703"/>
            </a:avLst>
          </a:prstGeom>
          <a:solidFill>
            <a:srgbClr val="FFFFFF"/>
          </a:solidFill>
          <a:ln w="9525">
            <a:solidFill>
              <a:srgbClr val="000000"/>
            </a:solidFill>
            <a:round/>
            <a:headEnd/>
            <a:tailEnd/>
          </a:ln>
        </p:spPr>
        <p:txBody>
          <a:bodyPr vert="horz" wrap="square" lIns="72578" tIns="36290" rIns="72578" bIns="36290" numCol="1" anchor="t" anchorCtr="0" compatLnSpc="1">
            <a:prstTxWarp prst="textNoShape">
              <a:avLst/>
            </a:prstTxWarp>
          </a:bodyPr>
          <a:lstStyle/>
          <a:p>
            <a:pPr defTabSz="356591" eaLnBrk="0" fontAlgn="base" hangingPunct="0">
              <a:lnSpc>
                <a:spcPct val="93000"/>
              </a:lnSpc>
              <a:spcBef>
                <a:spcPct val="0"/>
              </a:spcBef>
              <a:spcAft>
                <a:spcPct val="0"/>
              </a:spcAft>
              <a:buClr>
                <a:srgbClr val="000000"/>
              </a:buClr>
              <a:buSzPct val="45000"/>
            </a:pPr>
            <a:r>
              <a:rPr lang="hi-IN" altLang="zh-CN" sz="953" dirty="0">
                <a:latin typeface="Liberation Serif" charset="0"/>
                <a:ea typeface="NSimSun" panose="02010609030101010101" pitchFamily="49" charset="-122"/>
                <a:cs typeface="Mangal" panose="02040503050203030202" pitchFamily="18" charset="0"/>
              </a:rPr>
              <a:t>Blijft het eten lang in de mond?</a:t>
            </a:r>
            <a:endParaRPr lang="hi-IN" altLang="zh-CN" sz="1429" dirty="0">
              <a:latin typeface="Arial" panose="020B0604020202020204" pitchFamily="34" charset="0"/>
            </a:endParaRPr>
          </a:p>
        </p:txBody>
      </p:sp>
      <p:sp>
        <p:nvSpPr>
          <p:cNvPr id="6" name="AutoShape 24">
            <a:extLst>
              <a:ext uri="{FF2B5EF4-FFF2-40B4-BE49-F238E27FC236}">
                <a16:creationId xmlns:a16="http://schemas.microsoft.com/office/drawing/2014/main" xmlns="" id="{E11BB675-8292-4396-9775-04BC93F99712}"/>
              </a:ext>
            </a:extLst>
          </p:cNvPr>
          <p:cNvSpPr>
            <a:spLocks noChangeArrowheads="1"/>
          </p:cNvSpPr>
          <p:nvPr/>
        </p:nvSpPr>
        <p:spPr bwMode="auto">
          <a:xfrm>
            <a:off x="714375" y="3180772"/>
            <a:ext cx="2105643" cy="602303"/>
          </a:xfrm>
          <a:prstGeom prst="cloudCallout">
            <a:avLst>
              <a:gd name="adj1" fmla="val 88528"/>
              <a:gd name="adj2" fmla="val -64711"/>
            </a:avLst>
          </a:prstGeom>
          <a:solidFill>
            <a:srgbClr val="FFFFFF"/>
          </a:solidFill>
          <a:ln w="9525">
            <a:solidFill>
              <a:srgbClr val="000000"/>
            </a:solidFill>
            <a:round/>
            <a:headEnd/>
            <a:tailEnd/>
          </a:ln>
        </p:spPr>
        <p:txBody>
          <a:bodyPr vert="horz" wrap="square" lIns="72578" tIns="36290" rIns="72578" bIns="36290" numCol="1" anchor="t" anchorCtr="0" compatLnSpc="1">
            <a:prstTxWarp prst="textNoShape">
              <a:avLst/>
            </a:prstTxWarp>
          </a:bodyPr>
          <a:lstStyle/>
          <a:p>
            <a:pPr defTabSz="356591" eaLnBrk="0" fontAlgn="base" hangingPunct="0">
              <a:lnSpc>
                <a:spcPct val="93000"/>
              </a:lnSpc>
              <a:spcBef>
                <a:spcPct val="0"/>
              </a:spcBef>
              <a:spcAft>
                <a:spcPct val="0"/>
              </a:spcAft>
              <a:buClr>
                <a:srgbClr val="000000"/>
              </a:buClr>
              <a:buSzPct val="45000"/>
            </a:pPr>
            <a:r>
              <a:rPr lang="hi-IN" altLang="zh-CN" sz="953" dirty="0">
                <a:latin typeface="Liberation Serif" charset="0"/>
                <a:ea typeface="NSimSun" panose="02010609030101010101" pitchFamily="49" charset="-122"/>
                <a:cs typeface="Mangal" panose="02040503050203030202" pitchFamily="18" charset="0"/>
              </a:rPr>
              <a:t>Verslikt u zich</a:t>
            </a:r>
            <a:endParaRPr lang="en-GB" altLang="zh-CN" sz="476" dirty="0">
              <a:latin typeface="Arial" panose="020B0604020202020204" pitchFamily="34" charset="0"/>
            </a:endParaRPr>
          </a:p>
          <a:p>
            <a:pPr defTabSz="356591" eaLnBrk="0" fontAlgn="base" hangingPunct="0">
              <a:spcBef>
                <a:spcPct val="0"/>
              </a:spcBef>
              <a:spcAft>
                <a:spcPct val="0"/>
              </a:spcAft>
            </a:pPr>
            <a:r>
              <a:rPr lang="hi-IN" altLang="zh-CN" sz="953" dirty="0">
                <a:latin typeface="Liberation Serif" charset="0"/>
                <a:ea typeface="NSimSun" panose="02010609030101010101" pitchFamily="49" charset="-122"/>
                <a:cs typeface="Mangal" panose="02040503050203030202" pitchFamily="18" charset="0"/>
              </a:rPr>
              <a:t>Vaker dan 1 maal</a:t>
            </a:r>
            <a:endParaRPr lang="en-GB" altLang="zh-CN" sz="476" dirty="0">
              <a:latin typeface="Arial" panose="020B0604020202020204" pitchFamily="34" charset="0"/>
            </a:endParaRPr>
          </a:p>
          <a:p>
            <a:pPr defTabSz="356591" eaLnBrk="0" fontAlgn="base" hangingPunct="0">
              <a:spcBef>
                <a:spcPct val="0"/>
              </a:spcBef>
              <a:spcAft>
                <a:spcPct val="0"/>
              </a:spcAft>
            </a:pPr>
            <a:r>
              <a:rPr lang="hi-IN" altLang="zh-CN" sz="953" dirty="0">
                <a:latin typeface="Liberation Serif" charset="0"/>
                <a:ea typeface="NSimSun" panose="02010609030101010101" pitchFamily="49" charset="-122"/>
                <a:cs typeface="Mangal" panose="02040503050203030202" pitchFamily="18" charset="0"/>
              </a:rPr>
              <a:t>Per week?</a:t>
            </a:r>
            <a:endParaRPr lang="hi-IN" altLang="zh-CN" sz="1429" dirty="0">
              <a:latin typeface="Arial" panose="020B0604020202020204" pitchFamily="34" charset="0"/>
            </a:endParaRPr>
          </a:p>
        </p:txBody>
      </p:sp>
      <p:sp>
        <p:nvSpPr>
          <p:cNvPr id="7" name="AutoShape 25">
            <a:extLst>
              <a:ext uri="{FF2B5EF4-FFF2-40B4-BE49-F238E27FC236}">
                <a16:creationId xmlns:a16="http://schemas.microsoft.com/office/drawing/2014/main" xmlns="" id="{A99FA388-7C79-4073-842C-17B2EB7CA9B8}"/>
              </a:ext>
            </a:extLst>
          </p:cNvPr>
          <p:cNvSpPr>
            <a:spLocks noChangeArrowheads="1"/>
          </p:cNvSpPr>
          <p:nvPr/>
        </p:nvSpPr>
        <p:spPr bwMode="auto">
          <a:xfrm>
            <a:off x="6575058" y="2807488"/>
            <a:ext cx="1769161" cy="806429"/>
          </a:xfrm>
          <a:prstGeom prst="cloudCallout">
            <a:avLst>
              <a:gd name="adj1" fmla="val -108219"/>
              <a:gd name="adj2" fmla="val -15897"/>
            </a:avLst>
          </a:prstGeom>
          <a:solidFill>
            <a:srgbClr val="FFFFFF"/>
          </a:solidFill>
          <a:ln w="9525">
            <a:solidFill>
              <a:srgbClr val="000000"/>
            </a:solidFill>
            <a:round/>
            <a:headEnd/>
            <a:tailEnd/>
          </a:ln>
        </p:spPr>
        <p:txBody>
          <a:bodyPr vert="horz" wrap="square" lIns="72578" tIns="36290" rIns="72578" bIns="36290" numCol="1" anchor="t" anchorCtr="0" compatLnSpc="1">
            <a:prstTxWarp prst="textNoShape">
              <a:avLst/>
            </a:prstTxWarp>
          </a:bodyPr>
          <a:lstStyle/>
          <a:p>
            <a:r>
              <a:rPr lang="nl-NL" sz="1429" dirty="0"/>
              <a:t>Heeft u last van obstipatie?</a:t>
            </a:r>
          </a:p>
        </p:txBody>
      </p:sp>
      <p:sp>
        <p:nvSpPr>
          <p:cNvPr id="8" name="Rectangle 30">
            <a:extLst>
              <a:ext uri="{FF2B5EF4-FFF2-40B4-BE49-F238E27FC236}">
                <a16:creationId xmlns:a16="http://schemas.microsoft.com/office/drawing/2014/main" xmlns="" id="{78766C56-6B1D-46ED-8C75-C33943D511AD}"/>
              </a:ext>
            </a:extLst>
          </p:cNvPr>
          <p:cNvSpPr>
            <a:spLocks noChangeArrowheads="1"/>
          </p:cNvSpPr>
          <p:nvPr/>
        </p:nvSpPr>
        <p:spPr bwMode="auto">
          <a:xfrm>
            <a:off x="1108878" y="1112749"/>
            <a:ext cx="4831189" cy="1016176"/>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72578" tIns="36290" rIns="72578" bIns="36290" numCol="1" anchor="ctr" anchorCtr="0" compatLnSpc="1">
            <a:prstTxWarp prst="textNoShape">
              <a:avLst/>
            </a:prstTxWarp>
            <a:spAutoFit/>
          </a:bodyPr>
          <a:lstStyle>
            <a:lvl1pPr eaLnBrk="0">
              <a:tabLst>
                <a:tab pos="381000" algn="l"/>
              </a:tabLst>
              <a:defRPr>
                <a:solidFill>
                  <a:schemeClr val="tx1"/>
                </a:solidFill>
                <a:latin typeface="Arial" panose="020B0604020202020204" pitchFamily="34" charset="0"/>
              </a:defRPr>
            </a:lvl1pPr>
            <a:lvl2pPr eaLnBrk="0">
              <a:tabLst>
                <a:tab pos="381000" algn="l"/>
              </a:tabLst>
              <a:defRPr>
                <a:solidFill>
                  <a:schemeClr val="tx1"/>
                </a:solidFill>
                <a:latin typeface="Arial" panose="020B0604020202020204" pitchFamily="34" charset="0"/>
              </a:defRPr>
            </a:lvl2pPr>
            <a:lvl3pPr eaLnBrk="0">
              <a:tabLst>
                <a:tab pos="381000" algn="l"/>
              </a:tabLst>
              <a:defRPr>
                <a:solidFill>
                  <a:schemeClr val="tx1"/>
                </a:solidFill>
                <a:latin typeface="Arial" panose="020B0604020202020204" pitchFamily="34" charset="0"/>
              </a:defRPr>
            </a:lvl3pPr>
            <a:lvl4pPr eaLnBrk="0">
              <a:tabLst>
                <a:tab pos="381000" algn="l"/>
              </a:tabLst>
              <a:defRPr>
                <a:solidFill>
                  <a:schemeClr val="tx1"/>
                </a:solidFill>
                <a:latin typeface="Arial" panose="020B0604020202020204" pitchFamily="34" charset="0"/>
              </a:defRPr>
            </a:lvl4pPr>
            <a:lvl5pPr eaLnBrk="0">
              <a:tabLst>
                <a:tab pos="381000" algn="l"/>
              </a:tabLst>
              <a:defRPr>
                <a:solidFill>
                  <a:schemeClr val="tx1"/>
                </a:solidFill>
                <a:latin typeface="Arial" panose="020B0604020202020204" pitchFamily="34" charset="0"/>
              </a:defRPr>
            </a:lvl5pPr>
            <a:lvl6pPr marL="1536700" indent="-215900" defTabSz="449263" eaLnBrk="0" fontAlgn="base" hangingPunct="0">
              <a:lnSpc>
                <a:spcPct val="93000"/>
              </a:lnSpc>
              <a:spcBef>
                <a:spcPct val="0"/>
              </a:spcBef>
              <a:spcAft>
                <a:spcPct val="0"/>
              </a:spcAft>
              <a:buClr>
                <a:srgbClr val="000000"/>
              </a:buClr>
              <a:buSzPct val="45000"/>
              <a:buFont typeface="Wingdings" panose="05000000000000000000" pitchFamily="2" charset="2"/>
              <a:tabLst>
                <a:tab pos="381000" algn="l"/>
              </a:tabLst>
              <a:defRPr>
                <a:solidFill>
                  <a:schemeClr val="tx1"/>
                </a:solidFill>
                <a:latin typeface="Arial" panose="020B0604020202020204" pitchFamily="34" charset="0"/>
              </a:defRPr>
            </a:lvl6pPr>
            <a:lvl7pPr marL="1993900" indent="-215900" defTabSz="449263" eaLnBrk="0" fontAlgn="base" hangingPunct="0">
              <a:lnSpc>
                <a:spcPct val="93000"/>
              </a:lnSpc>
              <a:spcBef>
                <a:spcPct val="0"/>
              </a:spcBef>
              <a:spcAft>
                <a:spcPct val="0"/>
              </a:spcAft>
              <a:buClr>
                <a:srgbClr val="000000"/>
              </a:buClr>
              <a:buSzPct val="45000"/>
              <a:buFont typeface="Wingdings" panose="05000000000000000000" pitchFamily="2" charset="2"/>
              <a:tabLst>
                <a:tab pos="381000" algn="l"/>
              </a:tabLst>
              <a:defRPr>
                <a:solidFill>
                  <a:schemeClr val="tx1"/>
                </a:solidFill>
                <a:latin typeface="Arial" panose="020B0604020202020204" pitchFamily="34" charset="0"/>
              </a:defRPr>
            </a:lvl7pPr>
            <a:lvl8pPr marL="2451100" indent="-215900" defTabSz="449263" eaLnBrk="0" fontAlgn="base" hangingPunct="0">
              <a:lnSpc>
                <a:spcPct val="93000"/>
              </a:lnSpc>
              <a:spcBef>
                <a:spcPct val="0"/>
              </a:spcBef>
              <a:spcAft>
                <a:spcPct val="0"/>
              </a:spcAft>
              <a:buClr>
                <a:srgbClr val="000000"/>
              </a:buClr>
              <a:buSzPct val="45000"/>
              <a:buFont typeface="Wingdings" panose="05000000000000000000" pitchFamily="2" charset="2"/>
              <a:tabLst>
                <a:tab pos="381000" algn="l"/>
              </a:tabLst>
              <a:defRPr>
                <a:solidFill>
                  <a:schemeClr val="tx1"/>
                </a:solidFill>
                <a:latin typeface="Arial" panose="020B0604020202020204" pitchFamily="34" charset="0"/>
              </a:defRPr>
            </a:lvl8pPr>
            <a:lvl9pPr marL="2908300" indent="-215900" defTabSz="449263" eaLnBrk="0" fontAlgn="base" hangingPunct="0">
              <a:lnSpc>
                <a:spcPct val="93000"/>
              </a:lnSpc>
              <a:spcBef>
                <a:spcPct val="0"/>
              </a:spcBef>
              <a:spcAft>
                <a:spcPct val="0"/>
              </a:spcAft>
              <a:buClr>
                <a:srgbClr val="000000"/>
              </a:buClr>
              <a:buSzPct val="45000"/>
              <a:buFont typeface="Wingdings" panose="05000000000000000000" pitchFamily="2" charset="2"/>
              <a:tabLst>
                <a:tab pos="381000" algn="l"/>
              </a:tabLst>
              <a:defRPr>
                <a:solidFill>
                  <a:schemeClr val="tx1"/>
                </a:solidFill>
                <a:latin typeface="Arial" panose="020B0604020202020204" pitchFamily="34" charset="0"/>
              </a:defRPr>
            </a:lvl9pPr>
          </a:lstStyle>
          <a:p>
            <a:pPr defTabSz="356591" fontAlgn="base" hangingPunct="0">
              <a:lnSpc>
                <a:spcPct val="93000"/>
              </a:lnSpc>
              <a:spcBef>
                <a:spcPct val="0"/>
              </a:spcBef>
              <a:spcAft>
                <a:spcPct val="0"/>
              </a:spcAft>
              <a:buClr>
                <a:srgbClr val="000000"/>
              </a:buClr>
              <a:buSzPct val="45000"/>
              <a:tabLst>
                <a:tab pos="302409" algn="l"/>
              </a:tabLst>
            </a:pPr>
            <a:r>
              <a:rPr lang="nl-NL" altLang="zh-CN" sz="953">
                <a:latin typeface="Liberation Serif" charset="0"/>
                <a:ea typeface="NSimSun" panose="02010609030101010101" pitchFamily="49" charset="-122"/>
                <a:cs typeface="Lucida Sans" panose="020B0602030504020204" pitchFamily="34" charset="0"/>
              </a:rPr>
              <a:t>	</a:t>
            </a:r>
            <a:endParaRPr lang="nl-NL" altLang="zh-CN" sz="476"/>
          </a:p>
          <a:p>
            <a:pPr defTabSz="356591" fontAlgn="base" hangingPunct="0">
              <a:spcBef>
                <a:spcPct val="0"/>
              </a:spcBef>
              <a:spcAft>
                <a:spcPct val="0"/>
              </a:spcAft>
              <a:tabLst>
                <a:tab pos="302409" algn="l"/>
              </a:tabLst>
            </a:pPr>
            <a:r>
              <a:rPr lang="nl-NL" altLang="zh-CN" sz="953">
                <a:latin typeface="Liberation Serif" charset="0"/>
                <a:ea typeface="NSimSun" panose="02010609030101010101" pitchFamily="49" charset="-122"/>
                <a:cs typeface="Lucida Sans" panose="020B0602030504020204" pitchFamily="34" charset="0"/>
              </a:rPr>
              <a:t>	</a:t>
            </a:r>
            <a:endParaRPr lang="nl-NL" altLang="zh-CN" sz="476"/>
          </a:p>
          <a:p>
            <a:pPr defTabSz="356591" fontAlgn="base" hangingPunct="0">
              <a:spcBef>
                <a:spcPct val="0"/>
              </a:spcBef>
              <a:spcAft>
                <a:spcPct val="0"/>
              </a:spcAft>
              <a:tabLst>
                <a:tab pos="302409" algn="l"/>
              </a:tabLst>
            </a:pPr>
            <a:r>
              <a:rPr lang="nl-NL" altLang="zh-CN" sz="953">
                <a:latin typeface="Liberation Serif" charset="0"/>
                <a:ea typeface="NSimSun" panose="02010609030101010101" pitchFamily="49" charset="-122"/>
                <a:cs typeface="Lucida Sans" panose="020B0602030504020204" pitchFamily="34" charset="0"/>
              </a:rPr>
              <a:t>														</a:t>
            </a:r>
            <a:endParaRPr lang="nl-NL" altLang="zh-CN" sz="476"/>
          </a:p>
          <a:p>
            <a:pPr defTabSz="356591" fontAlgn="base" hangingPunct="0">
              <a:spcBef>
                <a:spcPct val="0"/>
              </a:spcBef>
              <a:spcAft>
                <a:spcPct val="0"/>
              </a:spcAft>
              <a:tabLst>
                <a:tab pos="302409" algn="l"/>
              </a:tabLst>
            </a:pPr>
            <a:r>
              <a:rPr lang="nl-NL" altLang="zh-CN" sz="953">
                <a:latin typeface="Liberation Serif" charset="0"/>
                <a:ea typeface="NSimSun" panose="02010609030101010101" pitchFamily="49" charset="-122"/>
                <a:cs typeface="Lucida Sans" panose="020B0602030504020204" pitchFamily="34" charset="0"/>
              </a:rPr>
              <a:t>					</a:t>
            </a:r>
            <a:endParaRPr lang="nl-NL" altLang="zh-CN" sz="476"/>
          </a:p>
          <a:p>
            <a:pPr defTabSz="356591" fontAlgn="base" hangingPunct="0">
              <a:spcBef>
                <a:spcPct val="0"/>
              </a:spcBef>
              <a:spcAft>
                <a:spcPct val="0"/>
              </a:spcAft>
              <a:tabLst>
                <a:tab pos="302409" algn="l"/>
              </a:tabLst>
            </a:pPr>
            <a:r>
              <a:rPr lang="nl-NL" altLang="zh-CN" sz="953">
                <a:latin typeface="Liberation Serif" charset="0"/>
                <a:ea typeface="NSimSun" panose="02010609030101010101" pitchFamily="49" charset="-122"/>
                <a:cs typeface="Lucida Sans" panose="020B0602030504020204" pitchFamily="34" charset="0"/>
              </a:rPr>
              <a:t>							</a:t>
            </a:r>
            <a:endParaRPr lang="nl-NL" altLang="zh-CN" sz="476"/>
          </a:p>
          <a:p>
            <a:pPr defTabSz="356591" fontAlgn="base" hangingPunct="0">
              <a:spcBef>
                <a:spcPct val="0"/>
              </a:spcBef>
              <a:spcAft>
                <a:spcPct val="0"/>
              </a:spcAft>
              <a:tabLst>
                <a:tab pos="302409" algn="l"/>
              </a:tabLst>
            </a:pPr>
            <a:endParaRPr lang="nl-NL" altLang="zh-CN" sz="1429"/>
          </a:p>
        </p:txBody>
      </p:sp>
      <p:sp>
        <p:nvSpPr>
          <p:cNvPr id="9" name="Rectangle 32">
            <a:extLst>
              <a:ext uri="{FF2B5EF4-FFF2-40B4-BE49-F238E27FC236}">
                <a16:creationId xmlns:a16="http://schemas.microsoft.com/office/drawing/2014/main" xmlns="" id="{1FDF6485-09D4-4DAF-B722-BFCEEDF86549}"/>
              </a:ext>
            </a:extLst>
          </p:cNvPr>
          <p:cNvSpPr>
            <a:spLocks noChangeArrowheads="1"/>
          </p:cNvSpPr>
          <p:nvPr/>
        </p:nvSpPr>
        <p:spPr bwMode="auto">
          <a:xfrm>
            <a:off x="1108878" y="1514161"/>
            <a:ext cx="4110479" cy="576247"/>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72578" tIns="36290" rIns="72578" bIns="36290" numCol="1" anchor="ctr" anchorCtr="0" compatLnSpc="1">
            <a:prstTxWarp prst="textNoShape">
              <a:avLst/>
            </a:prstTxWarp>
            <a:spAutoFit/>
          </a:bodyPr>
          <a:lstStyle>
            <a:lvl1pPr eaLnBrk="0">
              <a:tabLst>
                <a:tab pos="381000" algn="l"/>
              </a:tabLst>
              <a:defRPr>
                <a:solidFill>
                  <a:schemeClr val="tx1"/>
                </a:solidFill>
                <a:latin typeface="Arial" panose="020B0604020202020204" pitchFamily="34" charset="0"/>
              </a:defRPr>
            </a:lvl1pPr>
            <a:lvl2pPr eaLnBrk="0">
              <a:tabLst>
                <a:tab pos="381000" algn="l"/>
              </a:tabLst>
              <a:defRPr>
                <a:solidFill>
                  <a:schemeClr val="tx1"/>
                </a:solidFill>
                <a:latin typeface="Arial" panose="020B0604020202020204" pitchFamily="34" charset="0"/>
              </a:defRPr>
            </a:lvl2pPr>
            <a:lvl3pPr eaLnBrk="0">
              <a:tabLst>
                <a:tab pos="381000" algn="l"/>
              </a:tabLst>
              <a:defRPr>
                <a:solidFill>
                  <a:schemeClr val="tx1"/>
                </a:solidFill>
                <a:latin typeface="Arial" panose="020B0604020202020204" pitchFamily="34" charset="0"/>
              </a:defRPr>
            </a:lvl3pPr>
            <a:lvl4pPr eaLnBrk="0">
              <a:tabLst>
                <a:tab pos="381000" algn="l"/>
              </a:tabLst>
              <a:defRPr>
                <a:solidFill>
                  <a:schemeClr val="tx1"/>
                </a:solidFill>
                <a:latin typeface="Arial" panose="020B0604020202020204" pitchFamily="34" charset="0"/>
              </a:defRPr>
            </a:lvl4pPr>
            <a:lvl5pPr eaLnBrk="0">
              <a:tabLst>
                <a:tab pos="381000" algn="l"/>
              </a:tabLst>
              <a:defRPr>
                <a:solidFill>
                  <a:schemeClr val="tx1"/>
                </a:solidFill>
                <a:latin typeface="Arial" panose="020B0604020202020204" pitchFamily="34" charset="0"/>
              </a:defRPr>
            </a:lvl5pPr>
            <a:lvl6pPr marL="1536700" indent="-215900" defTabSz="449263" eaLnBrk="0" fontAlgn="base" hangingPunct="0">
              <a:lnSpc>
                <a:spcPct val="93000"/>
              </a:lnSpc>
              <a:spcBef>
                <a:spcPct val="0"/>
              </a:spcBef>
              <a:spcAft>
                <a:spcPct val="0"/>
              </a:spcAft>
              <a:buClr>
                <a:srgbClr val="000000"/>
              </a:buClr>
              <a:buSzPct val="45000"/>
              <a:buFont typeface="Wingdings" panose="05000000000000000000" pitchFamily="2" charset="2"/>
              <a:tabLst>
                <a:tab pos="381000" algn="l"/>
              </a:tabLst>
              <a:defRPr>
                <a:solidFill>
                  <a:schemeClr val="tx1"/>
                </a:solidFill>
                <a:latin typeface="Arial" panose="020B0604020202020204" pitchFamily="34" charset="0"/>
              </a:defRPr>
            </a:lvl6pPr>
            <a:lvl7pPr marL="1993900" indent="-215900" defTabSz="449263" eaLnBrk="0" fontAlgn="base" hangingPunct="0">
              <a:lnSpc>
                <a:spcPct val="93000"/>
              </a:lnSpc>
              <a:spcBef>
                <a:spcPct val="0"/>
              </a:spcBef>
              <a:spcAft>
                <a:spcPct val="0"/>
              </a:spcAft>
              <a:buClr>
                <a:srgbClr val="000000"/>
              </a:buClr>
              <a:buSzPct val="45000"/>
              <a:buFont typeface="Wingdings" panose="05000000000000000000" pitchFamily="2" charset="2"/>
              <a:tabLst>
                <a:tab pos="381000" algn="l"/>
              </a:tabLst>
              <a:defRPr>
                <a:solidFill>
                  <a:schemeClr val="tx1"/>
                </a:solidFill>
                <a:latin typeface="Arial" panose="020B0604020202020204" pitchFamily="34" charset="0"/>
              </a:defRPr>
            </a:lvl7pPr>
            <a:lvl8pPr marL="2451100" indent="-215900" defTabSz="449263" eaLnBrk="0" fontAlgn="base" hangingPunct="0">
              <a:lnSpc>
                <a:spcPct val="93000"/>
              </a:lnSpc>
              <a:spcBef>
                <a:spcPct val="0"/>
              </a:spcBef>
              <a:spcAft>
                <a:spcPct val="0"/>
              </a:spcAft>
              <a:buClr>
                <a:srgbClr val="000000"/>
              </a:buClr>
              <a:buSzPct val="45000"/>
              <a:buFont typeface="Wingdings" panose="05000000000000000000" pitchFamily="2" charset="2"/>
              <a:tabLst>
                <a:tab pos="381000" algn="l"/>
              </a:tabLst>
              <a:defRPr>
                <a:solidFill>
                  <a:schemeClr val="tx1"/>
                </a:solidFill>
                <a:latin typeface="Arial" panose="020B0604020202020204" pitchFamily="34" charset="0"/>
              </a:defRPr>
            </a:lvl8pPr>
            <a:lvl9pPr marL="2908300" indent="-215900" defTabSz="449263" eaLnBrk="0" fontAlgn="base" hangingPunct="0">
              <a:lnSpc>
                <a:spcPct val="93000"/>
              </a:lnSpc>
              <a:spcBef>
                <a:spcPct val="0"/>
              </a:spcBef>
              <a:spcAft>
                <a:spcPct val="0"/>
              </a:spcAft>
              <a:buClr>
                <a:srgbClr val="000000"/>
              </a:buClr>
              <a:buSzPct val="45000"/>
              <a:buFont typeface="Wingdings" panose="05000000000000000000" pitchFamily="2" charset="2"/>
              <a:tabLst>
                <a:tab pos="381000" algn="l"/>
              </a:tabLst>
              <a:defRPr>
                <a:solidFill>
                  <a:schemeClr val="tx1"/>
                </a:solidFill>
                <a:latin typeface="Arial" panose="020B0604020202020204" pitchFamily="34" charset="0"/>
              </a:defRPr>
            </a:lvl9pPr>
          </a:lstStyle>
          <a:p>
            <a:pPr defTabSz="356591" fontAlgn="base" hangingPunct="0">
              <a:lnSpc>
                <a:spcPct val="93000"/>
              </a:lnSpc>
              <a:spcBef>
                <a:spcPct val="0"/>
              </a:spcBef>
              <a:spcAft>
                <a:spcPct val="0"/>
              </a:spcAft>
              <a:buClr>
                <a:srgbClr val="000000"/>
              </a:buClr>
              <a:buSzPct val="45000"/>
              <a:tabLst>
                <a:tab pos="302409" algn="l"/>
              </a:tabLst>
            </a:pPr>
            <a:endParaRPr lang="nl-NL" altLang="zh-CN" sz="953">
              <a:latin typeface="Liberation Serif" charset="0"/>
              <a:ea typeface="NSimSun" panose="02010609030101010101" pitchFamily="49" charset="-122"/>
              <a:cs typeface="Lucida Sans" panose="020B0602030504020204" pitchFamily="34" charset="0"/>
            </a:endParaRPr>
          </a:p>
          <a:p>
            <a:pPr defTabSz="356591" fontAlgn="base" hangingPunct="0">
              <a:spcBef>
                <a:spcPct val="0"/>
              </a:spcBef>
              <a:spcAft>
                <a:spcPct val="0"/>
              </a:spcAft>
              <a:tabLst>
                <a:tab pos="302409" algn="l"/>
              </a:tabLst>
            </a:pPr>
            <a:r>
              <a:rPr lang="nl-NL" altLang="zh-CN" sz="953">
                <a:latin typeface="Liberation Serif" charset="0"/>
                <a:ea typeface="NSimSun" panose="02010609030101010101" pitchFamily="49" charset="-122"/>
                <a:cs typeface="Lucida Sans" panose="020B0602030504020204" pitchFamily="34" charset="0"/>
              </a:rPr>
              <a:t>												</a:t>
            </a:r>
            <a:endParaRPr lang="nl-NL" altLang="zh-CN" sz="476"/>
          </a:p>
          <a:p>
            <a:pPr defTabSz="356591" fontAlgn="base" hangingPunct="0">
              <a:spcBef>
                <a:spcPct val="0"/>
              </a:spcBef>
              <a:spcAft>
                <a:spcPct val="0"/>
              </a:spcAft>
              <a:tabLst>
                <a:tab pos="302409" algn="l"/>
              </a:tabLst>
            </a:pPr>
            <a:endParaRPr lang="nl-NL" altLang="zh-CN" sz="1429"/>
          </a:p>
        </p:txBody>
      </p:sp>
      <p:sp>
        <p:nvSpPr>
          <p:cNvPr id="10" name="Rectangle 34">
            <a:extLst>
              <a:ext uri="{FF2B5EF4-FFF2-40B4-BE49-F238E27FC236}">
                <a16:creationId xmlns:a16="http://schemas.microsoft.com/office/drawing/2014/main" xmlns="" id="{7E35AE6C-42A7-4BB9-9330-64FE7CE4EA69}"/>
              </a:ext>
            </a:extLst>
          </p:cNvPr>
          <p:cNvSpPr>
            <a:spLocks noChangeArrowheads="1"/>
          </p:cNvSpPr>
          <p:nvPr/>
        </p:nvSpPr>
        <p:spPr bwMode="auto">
          <a:xfrm>
            <a:off x="1108879" y="1632576"/>
            <a:ext cx="146638" cy="702307"/>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72578" tIns="36290" rIns="72578" bIns="36290" numCol="1" anchor="ctr" anchorCtr="0" compatLnSpc="1">
            <a:prstTxWarp prst="textNoShape">
              <a:avLst/>
            </a:prstTxWarp>
            <a:spAutoFit/>
          </a:bodyPr>
          <a:lstStyle/>
          <a:p>
            <a:pPr defTabSz="356591" eaLnBrk="0" fontAlgn="base" hangingPunct="0">
              <a:lnSpc>
                <a:spcPct val="93000"/>
              </a:lnSpc>
              <a:spcBef>
                <a:spcPct val="0"/>
              </a:spcBef>
              <a:spcAft>
                <a:spcPct val="0"/>
              </a:spcAft>
              <a:buClr>
                <a:srgbClr val="000000"/>
              </a:buClr>
              <a:buSzPct val="45000"/>
            </a:pPr>
            <a:r>
              <a:rPr lang="nl-NL" altLang="nl-NL" sz="1429">
                <a:latin typeface="Arial" panose="020B0604020202020204" pitchFamily="34" charset="0"/>
              </a:rPr>
              <a:t/>
            </a:r>
            <a:br>
              <a:rPr lang="nl-NL" altLang="nl-NL" sz="1429">
                <a:latin typeface="Arial" panose="020B0604020202020204" pitchFamily="34" charset="0"/>
              </a:rPr>
            </a:br>
            <a:endParaRPr lang="nl-NL" altLang="nl-NL" sz="1429">
              <a:latin typeface="Arial" panose="020B0604020202020204" pitchFamily="34" charset="0"/>
            </a:endParaRPr>
          </a:p>
          <a:p>
            <a:pPr defTabSz="356591" eaLnBrk="0" fontAlgn="base" hangingPunct="0">
              <a:spcBef>
                <a:spcPct val="0"/>
              </a:spcBef>
              <a:spcAft>
                <a:spcPct val="0"/>
              </a:spcAft>
            </a:pPr>
            <a:endParaRPr lang="nl-NL" altLang="nl-NL" sz="1429">
              <a:latin typeface="Arial" panose="020B0604020202020204" pitchFamily="34" charset="0"/>
            </a:endParaRPr>
          </a:p>
        </p:txBody>
      </p:sp>
      <p:sp>
        <p:nvSpPr>
          <p:cNvPr id="11" name="Rectangle 36">
            <a:extLst>
              <a:ext uri="{FF2B5EF4-FFF2-40B4-BE49-F238E27FC236}">
                <a16:creationId xmlns:a16="http://schemas.microsoft.com/office/drawing/2014/main" xmlns="" id="{CE314CB6-86DA-45C6-9073-CBF26ABF8754}"/>
              </a:ext>
            </a:extLst>
          </p:cNvPr>
          <p:cNvSpPr>
            <a:spLocks noChangeArrowheads="1"/>
          </p:cNvSpPr>
          <p:nvPr/>
        </p:nvSpPr>
        <p:spPr bwMode="auto">
          <a:xfrm>
            <a:off x="1108879" y="1877054"/>
            <a:ext cx="5551899" cy="576247"/>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72578" tIns="36290" rIns="72578" bIns="36290" numCol="1" anchor="ctr" anchorCtr="0" compatLnSpc="1">
            <a:prstTxWarp prst="textNoShape">
              <a:avLst/>
            </a:prstTxWarp>
            <a:spAutoFit/>
          </a:bodyPr>
          <a:lstStyle/>
          <a:p>
            <a:pPr defTabSz="356591" eaLnBrk="0" fontAlgn="base" hangingPunct="0">
              <a:lnSpc>
                <a:spcPct val="93000"/>
              </a:lnSpc>
              <a:spcBef>
                <a:spcPct val="0"/>
              </a:spcBef>
              <a:spcAft>
                <a:spcPct val="0"/>
              </a:spcAft>
              <a:buClr>
                <a:srgbClr val="000000"/>
              </a:buClr>
              <a:buSzPct val="45000"/>
            </a:pPr>
            <a:endParaRPr lang="nl-NL" altLang="zh-CN" sz="953">
              <a:latin typeface="Liberation Serif" charset="0"/>
              <a:ea typeface="NSimSun" panose="02010609030101010101" pitchFamily="49" charset="-122"/>
              <a:cs typeface="Lucida Sans" panose="020B0602030504020204" pitchFamily="34" charset="0"/>
            </a:endParaRPr>
          </a:p>
          <a:p>
            <a:pPr defTabSz="356591" eaLnBrk="0" fontAlgn="base" hangingPunct="0">
              <a:spcBef>
                <a:spcPct val="0"/>
              </a:spcBef>
              <a:spcAft>
                <a:spcPct val="0"/>
              </a:spcAft>
            </a:pPr>
            <a:r>
              <a:rPr lang="nl-NL" altLang="zh-CN" sz="953">
                <a:latin typeface="Liberation Serif" charset="0"/>
                <a:ea typeface="NSimSun" panose="02010609030101010101" pitchFamily="49" charset="-122"/>
                <a:cs typeface="Lucida Sans" panose="020B0602030504020204" pitchFamily="34" charset="0"/>
              </a:rPr>
              <a:t>															</a:t>
            </a:r>
            <a:endParaRPr lang="nl-NL" altLang="zh-CN" sz="476">
              <a:latin typeface="Arial" panose="020B0604020202020204" pitchFamily="34" charset="0"/>
            </a:endParaRPr>
          </a:p>
          <a:p>
            <a:pPr defTabSz="356591" eaLnBrk="0" fontAlgn="base" hangingPunct="0">
              <a:spcBef>
                <a:spcPct val="0"/>
              </a:spcBef>
              <a:spcAft>
                <a:spcPct val="0"/>
              </a:spcAft>
            </a:pPr>
            <a:endParaRPr lang="nl-NL" altLang="zh-CN" sz="1429">
              <a:latin typeface="Arial" panose="020B0604020202020204" pitchFamily="34" charset="0"/>
            </a:endParaRPr>
          </a:p>
        </p:txBody>
      </p:sp>
      <p:sp>
        <p:nvSpPr>
          <p:cNvPr id="12" name="Rectangle 39">
            <a:extLst>
              <a:ext uri="{FF2B5EF4-FFF2-40B4-BE49-F238E27FC236}">
                <a16:creationId xmlns:a16="http://schemas.microsoft.com/office/drawing/2014/main" xmlns="" id="{57DA33BB-D10F-439E-9F8C-B2B1A2871AB8}"/>
              </a:ext>
            </a:extLst>
          </p:cNvPr>
          <p:cNvSpPr>
            <a:spLocks noChangeArrowheads="1"/>
          </p:cNvSpPr>
          <p:nvPr/>
        </p:nvSpPr>
        <p:spPr bwMode="auto">
          <a:xfrm>
            <a:off x="236052" y="571321"/>
            <a:ext cx="8588077" cy="1366976"/>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72578" tIns="36290" rIns="72578" bIns="36290" numCol="1" anchor="ctr" anchorCtr="0" compatLnSpc="1">
            <a:prstTxWarp prst="textNoShape">
              <a:avLst/>
            </a:prstTxWarp>
            <a:spAutoFit/>
          </a:bodyPr>
          <a:lstStyle/>
          <a:p>
            <a:pPr defTabSz="356591" eaLnBrk="0" fontAlgn="base" hangingPunct="0">
              <a:lnSpc>
                <a:spcPct val="93000"/>
              </a:lnSpc>
              <a:spcBef>
                <a:spcPct val="0"/>
              </a:spcBef>
              <a:spcAft>
                <a:spcPct val="0"/>
              </a:spcAft>
              <a:buClr>
                <a:srgbClr val="000000"/>
              </a:buClr>
              <a:buSzPct val="45000"/>
            </a:pPr>
            <a:endParaRPr lang="nl-NL" altLang="nl-NL" sz="476" dirty="0">
              <a:latin typeface="Arial" panose="020B0604020202020204" pitchFamily="34" charset="0"/>
            </a:endParaRPr>
          </a:p>
          <a:p>
            <a:pPr defTabSz="356591" eaLnBrk="0" fontAlgn="base" hangingPunct="0">
              <a:spcBef>
                <a:spcPct val="0"/>
              </a:spcBef>
              <a:spcAft>
                <a:spcPct val="0"/>
              </a:spcAft>
            </a:pPr>
            <a:r>
              <a:rPr lang="nl-NL" altLang="nl-NL" sz="3200" dirty="0" smtClean="0">
                <a:latin typeface="Arial" panose="020B0604020202020204" pitchFamily="34" charset="0"/>
              </a:rPr>
              <a:t>Diëtetiek</a:t>
            </a:r>
            <a:r>
              <a:rPr lang="nl-NL" altLang="nl-NL" sz="1429" dirty="0">
                <a:latin typeface="Arial" panose="020B0604020202020204" pitchFamily="34" charset="0"/>
              </a:rPr>
              <a:t/>
            </a:r>
            <a:br>
              <a:rPr lang="nl-NL" altLang="nl-NL" sz="1429" dirty="0">
                <a:latin typeface="Arial" panose="020B0604020202020204" pitchFamily="34" charset="0"/>
              </a:rPr>
            </a:br>
            <a:endParaRPr lang="nl-NL" altLang="nl-NL" sz="1429" dirty="0">
              <a:latin typeface="Arial" panose="020B0604020202020204" pitchFamily="34" charset="0"/>
            </a:endParaRPr>
          </a:p>
          <a:p>
            <a:pPr defTabSz="356591" eaLnBrk="0" fontAlgn="base" hangingPunct="0">
              <a:spcBef>
                <a:spcPct val="0"/>
              </a:spcBef>
              <a:spcAft>
                <a:spcPct val="0"/>
              </a:spcAft>
            </a:pPr>
            <a:r>
              <a:rPr lang="nl-NL" altLang="zh-CN" sz="953" dirty="0">
                <a:latin typeface="Liberation Serif" charset="0"/>
                <a:ea typeface="NSimSun" panose="02010609030101010101" pitchFamily="49" charset="-122"/>
                <a:cs typeface="Lucida Sans" panose="020B0602030504020204" pitchFamily="34" charset="0"/>
              </a:rPr>
              <a:t>	</a:t>
            </a:r>
            <a:endParaRPr lang="nl-NL" altLang="zh-CN" sz="476" dirty="0">
              <a:latin typeface="Arial" panose="020B0604020202020204" pitchFamily="34" charset="0"/>
            </a:endParaRPr>
          </a:p>
          <a:p>
            <a:r>
              <a:rPr lang="nl-NL" altLang="zh-CN" sz="953" dirty="0">
                <a:latin typeface="Liberation Serif" charset="0"/>
                <a:ea typeface="NSimSun" panose="02010609030101010101" pitchFamily="49" charset="-122"/>
                <a:cs typeface="Lucida Sans" panose="020B0602030504020204" pitchFamily="34" charset="0"/>
              </a:rPr>
              <a:t>								</a:t>
            </a:r>
            <a:endParaRPr lang="nl-NL" altLang="zh-CN" sz="476" dirty="0">
              <a:latin typeface="Arial" panose="020B0604020202020204" pitchFamily="34" charset="0"/>
            </a:endParaRPr>
          </a:p>
          <a:p>
            <a:pPr defTabSz="356591" eaLnBrk="0" fontAlgn="base" hangingPunct="0">
              <a:spcBef>
                <a:spcPct val="0"/>
              </a:spcBef>
              <a:spcAft>
                <a:spcPct val="0"/>
              </a:spcAft>
            </a:pPr>
            <a:endParaRPr lang="nl-NL" altLang="zh-CN" sz="1429" dirty="0">
              <a:latin typeface="Arial" panose="020B0604020202020204" pitchFamily="34" charset="0"/>
            </a:endParaRPr>
          </a:p>
        </p:txBody>
      </p:sp>
      <p:sp>
        <p:nvSpPr>
          <p:cNvPr id="17" name="AutoShape 41">
            <a:extLst>
              <a:ext uri="{FF2B5EF4-FFF2-40B4-BE49-F238E27FC236}">
                <a16:creationId xmlns:a16="http://schemas.microsoft.com/office/drawing/2014/main" xmlns="" id="{C5AF749A-7E53-450C-8E31-A36D851CF88F}"/>
              </a:ext>
            </a:extLst>
          </p:cNvPr>
          <p:cNvSpPr>
            <a:spLocks noChangeArrowheads="1"/>
          </p:cNvSpPr>
          <p:nvPr/>
        </p:nvSpPr>
        <p:spPr bwMode="auto">
          <a:xfrm>
            <a:off x="1119005" y="4902668"/>
            <a:ext cx="1366493" cy="725587"/>
          </a:xfrm>
          <a:prstGeom prst="cloudCallout">
            <a:avLst>
              <a:gd name="adj1" fmla="val 152576"/>
              <a:gd name="adj2" fmla="val -237687"/>
            </a:avLst>
          </a:prstGeom>
          <a:solidFill>
            <a:srgbClr val="FFFFFF"/>
          </a:solidFill>
          <a:ln w="9525">
            <a:solidFill>
              <a:srgbClr val="000000"/>
            </a:solidFill>
            <a:round/>
            <a:headEnd/>
            <a:tailEnd/>
          </a:ln>
        </p:spPr>
        <p:txBody>
          <a:bodyPr vert="horz" wrap="square" lIns="72578" tIns="36290" rIns="72578" bIns="36290" numCol="1" anchor="t" anchorCtr="0" compatLnSpc="1">
            <a:prstTxWarp prst="textNoShape">
              <a:avLst/>
            </a:prstTxWarp>
          </a:bodyPr>
          <a:lstStyle/>
          <a:p>
            <a:pPr defTabSz="356591" eaLnBrk="0" fontAlgn="base" hangingPunct="0">
              <a:lnSpc>
                <a:spcPct val="93000"/>
              </a:lnSpc>
              <a:spcBef>
                <a:spcPct val="0"/>
              </a:spcBef>
              <a:spcAft>
                <a:spcPct val="0"/>
              </a:spcAft>
              <a:buClr>
                <a:srgbClr val="000000"/>
              </a:buClr>
              <a:buSzPct val="45000"/>
            </a:pPr>
            <a:r>
              <a:rPr lang="hi-IN" altLang="zh-CN" sz="953" dirty="0">
                <a:latin typeface="Liberation Serif" charset="0"/>
                <a:ea typeface="NSimSun" panose="02010609030101010101" pitchFamily="49" charset="-122"/>
                <a:cs typeface="Mangal" panose="02040503050203030202" pitchFamily="18" charset="0"/>
              </a:rPr>
              <a:t>Blijft eten in</a:t>
            </a:r>
            <a:endParaRPr lang="en-GB" altLang="zh-CN" sz="476" dirty="0">
              <a:latin typeface="Arial" panose="020B0604020202020204" pitchFamily="34" charset="0"/>
            </a:endParaRPr>
          </a:p>
          <a:p>
            <a:pPr defTabSz="356591" eaLnBrk="0" fontAlgn="base" hangingPunct="0">
              <a:spcBef>
                <a:spcPct val="0"/>
              </a:spcBef>
              <a:spcAft>
                <a:spcPct val="0"/>
              </a:spcAft>
            </a:pPr>
            <a:r>
              <a:rPr lang="hi-IN" altLang="zh-CN" sz="953" dirty="0">
                <a:latin typeface="Liberation Serif" charset="0"/>
                <a:ea typeface="NSimSun" panose="02010609030101010101" pitchFamily="49" charset="-122"/>
                <a:cs typeface="Mangal" panose="02040503050203030202" pitchFamily="18" charset="0"/>
              </a:rPr>
              <a:t>De keel hangen?</a:t>
            </a:r>
            <a:endParaRPr lang="hi-IN" altLang="zh-CN" sz="1429" dirty="0">
              <a:latin typeface="Arial" panose="020B0604020202020204" pitchFamily="34" charset="0"/>
            </a:endParaRPr>
          </a:p>
        </p:txBody>
      </p:sp>
      <p:sp>
        <p:nvSpPr>
          <p:cNvPr id="18" name="AutoShape 42">
            <a:extLst>
              <a:ext uri="{FF2B5EF4-FFF2-40B4-BE49-F238E27FC236}">
                <a16:creationId xmlns:a16="http://schemas.microsoft.com/office/drawing/2014/main" xmlns="" id="{4E2AFE7F-8898-4DC1-9ACF-FD642C78A81C}"/>
              </a:ext>
            </a:extLst>
          </p:cNvPr>
          <p:cNvSpPr>
            <a:spLocks noChangeArrowheads="1"/>
          </p:cNvSpPr>
          <p:nvPr/>
        </p:nvSpPr>
        <p:spPr bwMode="auto">
          <a:xfrm>
            <a:off x="5993959" y="4902668"/>
            <a:ext cx="2048833" cy="915739"/>
          </a:xfrm>
          <a:prstGeom prst="cloudCallout">
            <a:avLst>
              <a:gd name="adj1" fmla="val -58426"/>
              <a:gd name="adj2" fmla="val -228523"/>
            </a:avLst>
          </a:prstGeom>
          <a:solidFill>
            <a:srgbClr val="FFFFFF"/>
          </a:solidFill>
          <a:ln w="9525">
            <a:solidFill>
              <a:srgbClr val="000000"/>
            </a:solidFill>
            <a:round/>
            <a:headEnd/>
            <a:tailEnd/>
          </a:ln>
        </p:spPr>
        <p:txBody>
          <a:bodyPr vert="horz" wrap="square" lIns="72578" tIns="36290" rIns="72578" bIns="36290" numCol="1" anchor="t" anchorCtr="0" compatLnSpc="1">
            <a:prstTxWarp prst="textNoShape">
              <a:avLst/>
            </a:prstTxWarp>
          </a:bodyPr>
          <a:lstStyle/>
          <a:p>
            <a:r>
              <a:rPr lang="nl-NL" sz="1429" dirty="0"/>
              <a:t>Durft u geen eiwitten meer te eten?</a:t>
            </a:r>
          </a:p>
        </p:txBody>
      </p:sp>
      <p:sp>
        <p:nvSpPr>
          <p:cNvPr id="19" name="AutoShape 43">
            <a:extLst>
              <a:ext uri="{FF2B5EF4-FFF2-40B4-BE49-F238E27FC236}">
                <a16:creationId xmlns:a16="http://schemas.microsoft.com/office/drawing/2014/main" xmlns="" id="{40E5E812-1B8B-4D28-9522-B2645C9AC967}"/>
              </a:ext>
            </a:extLst>
          </p:cNvPr>
          <p:cNvSpPr>
            <a:spLocks noChangeArrowheads="1"/>
          </p:cNvSpPr>
          <p:nvPr/>
        </p:nvSpPr>
        <p:spPr bwMode="auto">
          <a:xfrm>
            <a:off x="6065179" y="3775612"/>
            <a:ext cx="2512793" cy="898273"/>
          </a:xfrm>
          <a:prstGeom prst="cloudCallout">
            <a:avLst>
              <a:gd name="adj1" fmla="val -77007"/>
              <a:gd name="adj2" fmla="val -97112"/>
            </a:avLst>
          </a:prstGeom>
          <a:solidFill>
            <a:srgbClr val="FFFFFF"/>
          </a:solidFill>
          <a:ln w="9525">
            <a:solidFill>
              <a:srgbClr val="000000"/>
            </a:solidFill>
            <a:round/>
            <a:headEnd/>
            <a:tailEnd/>
          </a:ln>
        </p:spPr>
        <p:txBody>
          <a:bodyPr vert="horz" wrap="square" lIns="72578" tIns="36290" rIns="72578" bIns="36290" numCol="1" anchor="t" anchorCtr="0" compatLnSpc="1">
            <a:prstTxWarp prst="textNoShape">
              <a:avLst/>
            </a:prstTxWarp>
          </a:bodyPr>
          <a:lstStyle/>
          <a:p>
            <a:r>
              <a:rPr lang="nl-NL" sz="1429" dirty="0"/>
              <a:t>Heeft u moeite met het gebruiken van uw bestek?</a:t>
            </a:r>
          </a:p>
        </p:txBody>
      </p:sp>
      <p:sp>
        <p:nvSpPr>
          <p:cNvPr id="20" name="Rectangle 44">
            <a:extLst>
              <a:ext uri="{FF2B5EF4-FFF2-40B4-BE49-F238E27FC236}">
                <a16:creationId xmlns:a16="http://schemas.microsoft.com/office/drawing/2014/main" xmlns="" id="{2A9DED76-EB07-4C6D-BE1C-B845809F59F0}"/>
              </a:ext>
            </a:extLst>
          </p:cNvPr>
          <p:cNvSpPr>
            <a:spLocks noChangeArrowheads="1"/>
          </p:cNvSpPr>
          <p:nvPr/>
        </p:nvSpPr>
        <p:spPr bwMode="auto">
          <a:xfrm>
            <a:off x="709106" y="1081508"/>
            <a:ext cx="5396769" cy="346056"/>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72578" tIns="36290" rIns="72578" bIns="36290" numCol="1" anchor="ctr" anchorCtr="0" compatLnSpc="1">
            <a:prstTxWarp prst="textNoShape">
              <a:avLst/>
            </a:prstTxWarp>
            <a:spAutoFit/>
          </a:bodyPr>
          <a:lstStyle/>
          <a:p>
            <a:pPr defTabSz="356591" eaLnBrk="0" fontAlgn="base" hangingPunct="0">
              <a:lnSpc>
                <a:spcPct val="93000"/>
              </a:lnSpc>
              <a:spcBef>
                <a:spcPct val="0"/>
              </a:spcBef>
              <a:spcAft>
                <a:spcPct val="0"/>
              </a:spcAft>
              <a:buClr>
                <a:srgbClr val="000000"/>
              </a:buClr>
              <a:buSzPct val="45000"/>
            </a:pPr>
            <a:r>
              <a:rPr lang="nl-NL" altLang="zh-CN" sz="953" dirty="0">
                <a:latin typeface="Liberation Serif" charset="0"/>
                <a:ea typeface="NSimSun" panose="02010609030101010101" pitchFamily="49" charset="-122"/>
                <a:cs typeface="Lucida Sans" panose="020B0602030504020204" pitchFamily="34" charset="0"/>
              </a:rPr>
              <a:t>																	</a:t>
            </a:r>
            <a:endParaRPr lang="nl-NL" altLang="zh-CN" sz="476" dirty="0">
              <a:latin typeface="Arial" panose="020B0604020202020204" pitchFamily="34" charset="0"/>
            </a:endParaRPr>
          </a:p>
        </p:txBody>
      </p:sp>
      <p:sp>
        <p:nvSpPr>
          <p:cNvPr id="22" name="Rectangle 49">
            <a:extLst>
              <a:ext uri="{FF2B5EF4-FFF2-40B4-BE49-F238E27FC236}">
                <a16:creationId xmlns:a16="http://schemas.microsoft.com/office/drawing/2014/main" xmlns="" id="{EA2639FB-D355-4465-A6D0-D91DDFC3956D}"/>
              </a:ext>
            </a:extLst>
          </p:cNvPr>
          <p:cNvSpPr>
            <a:spLocks noChangeArrowheads="1"/>
          </p:cNvSpPr>
          <p:nvPr/>
        </p:nvSpPr>
        <p:spPr bwMode="auto">
          <a:xfrm>
            <a:off x="1256824" y="840361"/>
            <a:ext cx="867284" cy="947824"/>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72578" tIns="36290" rIns="72578" bIns="36290" numCol="1" anchor="ctr" anchorCtr="0" compatLnSpc="1">
            <a:prstTxWarp prst="textNoShape">
              <a:avLst/>
            </a:prstTxWarp>
            <a:spAutoFit/>
          </a:bodyPr>
          <a:lstStyle/>
          <a:p>
            <a:pPr defTabSz="356591" eaLnBrk="0" fontAlgn="base" hangingPunct="0">
              <a:lnSpc>
                <a:spcPct val="93000"/>
              </a:lnSpc>
              <a:spcBef>
                <a:spcPct val="0"/>
              </a:spcBef>
              <a:spcAft>
                <a:spcPct val="0"/>
              </a:spcAft>
              <a:buClr>
                <a:srgbClr val="000000"/>
              </a:buClr>
              <a:buSzPct val="45000"/>
            </a:pPr>
            <a:endParaRPr lang="nl-NL" altLang="nl-NL" sz="476" dirty="0">
              <a:latin typeface="Arial" panose="020B0604020202020204" pitchFamily="34" charset="0"/>
            </a:endParaRPr>
          </a:p>
          <a:p>
            <a:pPr defTabSz="356591" eaLnBrk="0" fontAlgn="base" hangingPunct="0">
              <a:spcBef>
                <a:spcPct val="0"/>
              </a:spcBef>
              <a:spcAft>
                <a:spcPct val="0"/>
              </a:spcAft>
            </a:pPr>
            <a:r>
              <a:rPr lang="nl-NL" altLang="nl-NL" sz="1429" dirty="0">
                <a:latin typeface="Arial" panose="020B0604020202020204" pitchFamily="34" charset="0"/>
              </a:rPr>
              <a:t/>
            </a:r>
            <a:br>
              <a:rPr lang="nl-NL" altLang="nl-NL" sz="1429" dirty="0">
                <a:latin typeface="Arial" panose="020B0604020202020204" pitchFamily="34" charset="0"/>
              </a:rPr>
            </a:br>
            <a:endParaRPr lang="nl-NL" altLang="nl-NL" sz="1429" dirty="0">
              <a:latin typeface="Arial" panose="020B0604020202020204" pitchFamily="34" charset="0"/>
            </a:endParaRPr>
          </a:p>
          <a:p>
            <a:pPr defTabSz="356591" eaLnBrk="0" fontAlgn="base" hangingPunct="0">
              <a:spcBef>
                <a:spcPct val="0"/>
              </a:spcBef>
              <a:spcAft>
                <a:spcPct val="0"/>
              </a:spcAft>
            </a:pPr>
            <a:r>
              <a:rPr lang="nl-NL" altLang="zh-CN" sz="953" dirty="0">
                <a:latin typeface="Liberation Serif" charset="0"/>
                <a:ea typeface="NSimSun" panose="02010609030101010101" pitchFamily="49" charset="-122"/>
                <a:cs typeface="Lucida Sans" panose="020B0602030504020204" pitchFamily="34" charset="0"/>
              </a:rPr>
              <a:t>		</a:t>
            </a:r>
            <a:endParaRPr lang="nl-NL" altLang="zh-CN" sz="476" dirty="0">
              <a:latin typeface="Arial" panose="020B0604020202020204" pitchFamily="34" charset="0"/>
            </a:endParaRPr>
          </a:p>
          <a:p>
            <a:pPr defTabSz="356591" eaLnBrk="0" fontAlgn="base" hangingPunct="0">
              <a:spcBef>
                <a:spcPct val="0"/>
              </a:spcBef>
              <a:spcAft>
                <a:spcPct val="0"/>
              </a:spcAft>
            </a:pPr>
            <a:endParaRPr lang="nl-NL" altLang="zh-CN" sz="1429" dirty="0">
              <a:latin typeface="Arial" panose="020B0604020202020204" pitchFamily="34" charset="0"/>
            </a:endParaRPr>
          </a:p>
        </p:txBody>
      </p:sp>
      <p:sp>
        <p:nvSpPr>
          <p:cNvPr id="23" name="AutoShape 51">
            <a:extLst>
              <a:ext uri="{FF2B5EF4-FFF2-40B4-BE49-F238E27FC236}">
                <a16:creationId xmlns:a16="http://schemas.microsoft.com/office/drawing/2014/main" xmlns="" id="{8DDE95A1-849B-4B31-862E-BCEBA7157C42}"/>
              </a:ext>
            </a:extLst>
          </p:cNvPr>
          <p:cNvSpPr>
            <a:spLocks noChangeArrowheads="1"/>
          </p:cNvSpPr>
          <p:nvPr/>
        </p:nvSpPr>
        <p:spPr bwMode="auto">
          <a:xfrm>
            <a:off x="755956" y="4080444"/>
            <a:ext cx="1929935" cy="683419"/>
          </a:xfrm>
          <a:prstGeom prst="cloudCallout">
            <a:avLst>
              <a:gd name="adj1" fmla="val 110467"/>
              <a:gd name="adj2" fmla="val -151032"/>
            </a:avLst>
          </a:prstGeom>
          <a:solidFill>
            <a:srgbClr val="FFFFFF"/>
          </a:solidFill>
          <a:ln w="9525">
            <a:solidFill>
              <a:srgbClr val="000000"/>
            </a:solidFill>
            <a:round/>
            <a:headEnd/>
            <a:tailEnd/>
          </a:ln>
        </p:spPr>
        <p:txBody>
          <a:bodyPr vert="horz" wrap="square" lIns="72578" tIns="36290" rIns="72578" bIns="36290" numCol="1" anchor="t" anchorCtr="0" compatLnSpc="1">
            <a:prstTxWarp prst="textNoShape">
              <a:avLst/>
            </a:prstTxWarp>
          </a:bodyPr>
          <a:lstStyle/>
          <a:p>
            <a:pPr defTabSz="356591" eaLnBrk="0" fontAlgn="base" hangingPunct="0">
              <a:lnSpc>
                <a:spcPct val="93000"/>
              </a:lnSpc>
              <a:spcBef>
                <a:spcPct val="0"/>
              </a:spcBef>
              <a:spcAft>
                <a:spcPct val="0"/>
              </a:spcAft>
              <a:buClr>
                <a:srgbClr val="000000"/>
              </a:buClr>
              <a:buSzPct val="45000"/>
            </a:pPr>
            <a:r>
              <a:rPr lang="hi-IN" altLang="zh-CN" sz="953" dirty="0">
                <a:latin typeface="Liberation Serif" charset="0"/>
                <a:ea typeface="NSimSun" panose="02010609030101010101" pitchFamily="49" charset="-122"/>
                <a:cs typeface="Mangal" panose="02040503050203030202" pitchFamily="18" charset="0"/>
              </a:rPr>
              <a:t>Hoest of kucht</a:t>
            </a:r>
            <a:endParaRPr lang="en-GB" altLang="zh-CN" sz="476" dirty="0">
              <a:latin typeface="Arial" panose="020B0604020202020204" pitchFamily="34" charset="0"/>
            </a:endParaRPr>
          </a:p>
          <a:p>
            <a:pPr defTabSz="356591" eaLnBrk="0" fontAlgn="base" hangingPunct="0">
              <a:spcBef>
                <a:spcPct val="0"/>
              </a:spcBef>
              <a:spcAft>
                <a:spcPct val="0"/>
              </a:spcAft>
            </a:pPr>
            <a:r>
              <a:rPr lang="hi-IN" altLang="zh-CN" sz="953" dirty="0">
                <a:latin typeface="Liberation Serif" charset="0"/>
                <a:ea typeface="NSimSun" panose="02010609030101010101" pitchFamily="49" charset="-122"/>
                <a:cs typeface="Mangal" panose="02040503050203030202" pitchFamily="18" charset="0"/>
              </a:rPr>
              <a:t>u regelmatig </a:t>
            </a:r>
            <a:endParaRPr lang="en-GB" altLang="zh-CN" sz="476" dirty="0">
              <a:latin typeface="Arial" panose="020B0604020202020204" pitchFamily="34" charset="0"/>
            </a:endParaRPr>
          </a:p>
          <a:p>
            <a:pPr defTabSz="356591" eaLnBrk="0" fontAlgn="base" hangingPunct="0">
              <a:spcBef>
                <a:spcPct val="0"/>
              </a:spcBef>
              <a:spcAft>
                <a:spcPct val="0"/>
              </a:spcAft>
            </a:pPr>
            <a:r>
              <a:rPr lang="hi-IN" altLang="zh-CN" sz="953" dirty="0">
                <a:latin typeface="Liberation Serif" charset="0"/>
                <a:ea typeface="NSimSun" panose="02010609030101010101" pitchFamily="49" charset="-122"/>
                <a:cs typeface="Mangal" panose="02040503050203030202" pitchFamily="18" charset="0"/>
              </a:rPr>
              <a:t>bij het eten/drinken?</a:t>
            </a:r>
            <a:endParaRPr lang="en-GB" altLang="zh-CN" sz="476" dirty="0">
              <a:latin typeface="Arial" panose="020B0604020202020204" pitchFamily="34" charset="0"/>
            </a:endParaRPr>
          </a:p>
          <a:p>
            <a:pPr defTabSz="356591" eaLnBrk="0" fontAlgn="base" hangingPunct="0">
              <a:spcBef>
                <a:spcPct val="0"/>
              </a:spcBef>
              <a:spcAft>
                <a:spcPct val="0"/>
              </a:spcAft>
            </a:pPr>
            <a:r>
              <a:rPr lang="hi-IN" altLang="zh-CN" sz="953" dirty="0">
                <a:latin typeface="Liberation Serif" charset="0"/>
                <a:ea typeface="NSimSun" panose="02010609030101010101" pitchFamily="49" charset="-122"/>
                <a:cs typeface="Mangal" panose="02040503050203030202" pitchFamily="18" charset="0"/>
              </a:rPr>
              <a:t>			</a:t>
            </a:r>
            <a:endParaRPr lang="hi-IN" altLang="zh-CN" sz="1429" dirty="0">
              <a:latin typeface="Arial" panose="020B0604020202020204" pitchFamily="34" charset="0"/>
            </a:endParaRPr>
          </a:p>
        </p:txBody>
      </p:sp>
      <p:sp>
        <p:nvSpPr>
          <p:cNvPr id="25" name="Rectangle 52">
            <a:extLst>
              <a:ext uri="{FF2B5EF4-FFF2-40B4-BE49-F238E27FC236}">
                <a16:creationId xmlns:a16="http://schemas.microsoft.com/office/drawing/2014/main" xmlns="" id="{67EFF547-FC2B-4B00-81D4-944E008827C0}"/>
              </a:ext>
            </a:extLst>
          </p:cNvPr>
          <p:cNvSpPr>
            <a:spLocks noChangeArrowheads="1"/>
          </p:cNvSpPr>
          <p:nvPr/>
        </p:nvSpPr>
        <p:spPr bwMode="auto">
          <a:xfrm>
            <a:off x="714376" y="892086"/>
            <a:ext cx="146638" cy="293221"/>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72578" tIns="36290" rIns="72578" bIns="36290" numCol="1" anchor="ctr" anchorCtr="0" compatLnSpc="1">
            <a:prstTxWarp prst="textNoShape">
              <a:avLst/>
            </a:prstTxWarp>
            <a:spAutoFit/>
          </a:bodyPr>
          <a:lstStyle/>
          <a:p>
            <a:endParaRPr lang="nl-NL" sz="1429"/>
          </a:p>
        </p:txBody>
      </p:sp>
      <p:sp>
        <p:nvSpPr>
          <p:cNvPr id="29" name="Gedachtewolkje: wolk 28">
            <a:extLst>
              <a:ext uri="{FF2B5EF4-FFF2-40B4-BE49-F238E27FC236}">
                <a16:creationId xmlns:a16="http://schemas.microsoft.com/office/drawing/2014/main" xmlns="" id="{7A194B1E-7C84-447F-AAB1-9790B8FAB904}"/>
              </a:ext>
            </a:extLst>
          </p:cNvPr>
          <p:cNvSpPr/>
          <p:nvPr/>
        </p:nvSpPr>
        <p:spPr bwMode="auto">
          <a:xfrm>
            <a:off x="4682167" y="1134460"/>
            <a:ext cx="1718788" cy="790632"/>
          </a:xfrm>
          <a:prstGeom prst="cloudCallout">
            <a:avLst>
              <a:gd name="adj1" fmla="val -17175"/>
              <a:gd name="adj2" fmla="val 111645"/>
            </a:avLst>
          </a:prstGeom>
          <a:solidFill>
            <a:schemeClr val="bg1"/>
          </a:solidFill>
          <a:ln w="9525" cap="flat" cmpd="sng" algn="ctr">
            <a:solidFill>
              <a:schemeClr val="tx1"/>
            </a:solidFill>
            <a:prstDash val="solid"/>
            <a:round/>
            <a:headEnd type="none" w="med" len="med"/>
            <a:tailEnd type="none" w="med" len="med"/>
          </a:ln>
          <a:effectLst/>
        </p:spPr>
        <p:txBody>
          <a:bodyPr rot="0" spcFirstLastPara="0" vertOverflow="overflow" horzOverflow="overflow" vert="horz" wrap="square" lIns="72578" tIns="36290" rIns="72578" bIns="36290" numCol="1" spcCol="0" rtlCol="0" fromWordArt="0" anchor="t" anchorCtr="0" forceAA="0" compatLnSpc="1">
            <a:prstTxWarp prst="textNoShape">
              <a:avLst/>
            </a:prstTxWarp>
            <a:noAutofit/>
          </a:bodyPr>
          <a:lstStyle/>
          <a:p>
            <a:pPr lvl="0" eaLnBrk="0"/>
            <a:r>
              <a:rPr lang="hi-IN" altLang="zh-CN" sz="1429">
                <a:latin typeface="Liberation Serif" charset="0"/>
                <a:ea typeface="NSimSun" panose="02010609030101010101" pitchFamily="49" charset="-122"/>
                <a:cs typeface="Mangal" panose="02040503050203030202" pitchFamily="18" charset="0"/>
              </a:rPr>
              <a:t>Gaat u niet meer uit  eten?</a:t>
            </a:r>
            <a:endParaRPr lang="hi-IN" altLang="zh-CN" sz="2222" dirty="0"/>
          </a:p>
        </p:txBody>
      </p:sp>
      <p:sp>
        <p:nvSpPr>
          <p:cNvPr id="30" name="Gedachtewolkje: wolk 29">
            <a:extLst>
              <a:ext uri="{FF2B5EF4-FFF2-40B4-BE49-F238E27FC236}">
                <a16:creationId xmlns:a16="http://schemas.microsoft.com/office/drawing/2014/main" xmlns="" id="{455185AF-E3FA-463B-9097-E61A3707C05C}"/>
              </a:ext>
            </a:extLst>
          </p:cNvPr>
          <p:cNvSpPr/>
          <p:nvPr/>
        </p:nvSpPr>
        <p:spPr bwMode="auto">
          <a:xfrm>
            <a:off x="3045543" y="821919"/>
            <a:ext cx="1509567" cy="861646"/>
          </a:xfrm>
          <a:prstGeom prst="cloudCallout">
            <a:avLst>
              <a:gd name="adj1" fmla="val 32895"/>
              <a:gd name="adj2" fmla="val 117123"/>
            </a:avLst>
          </a:prstGeom>
          <a:solidFill>
            <a:schemeClr val="bg1"/>
          </a:solidFill>
          <a:ln w="9525" cap="flat" cmpd="sng" algn="ctr">
            <a:solidFill>
              <a:schemeClr val="tx1"/>
            </a:solidFill>
            <a:prstDash val="solid"/>
            <a:round/>
            <a:headEnd type="none" w="med" len="med"/>
            <a:tailEnd type="none" w="med" len="med"/>
          </a:ln>
          <a:effectLst/>
        </p:spPr>
        <p:txBody>
          <a:bodyPr rot="0" spcFirstLastPara="0" vertOverflow="overflow" horzOverflow="overflow" vert="horz" wrap="square" lIns="72578" tIns="36290" rIns="72578" bIns="36290" numCol="1" spcCol="0" rtlCol="0" fromWordArt="0" anchor="t" anchorCtr="0" forceAA="0" compatLnSpc="1">
            <a:prstTxWarp prst="textNoShape">
              <a:avLst/>
            </a:prstTxWarp>
            <a:noAutofit/>
          </a:bodyPr>
          <a:lstStyle/>
          <a:p>
            <a:r>
              <a:rPr lang="nl-NL" sz="1429"/>
              <a:t>Duurt het       kauwen lang?</a:t>
            </a:r>
          </a:p>
        </p:txBody>
      </p:sp>
      <p:sp>
        <p:nvSpPr>
          <p:cNvPr id="2048" name="Gedachtewolkje: wolk 2047">
            <a:extLst>
              <a:ext uri="{FF2B5EF4-FFF2-40B4-BE49-F238E27FC236}">
                <a16:creationId xmlns:a16="http://schemas.microsoft.com/office/drawing/2014/main" xmlns="" id="{5B4C93BD-F596-4660-A1F1-750C164823A8}"/>
              </a:ext>
            </a:extLst>
          </p:cNvPr>
          <p:cNvSpPr/>
          <p:nvPr/>
        </p:nvSpPr>
        <p:spPr bwMode="auto">
          <a:xfrm>
            <a:off x="6426156" y="857250"/>
            <a:ext cx="1641837" cy="930589"/>
          </a:xfrm>
          <a:prstGeom prst="cloudCallout">
            <a:avLst>
              <a:gd name="adj1" fmla="val -135426"/>
              <a:gd name="adj2" fmla="val 137298"/>
            </a:avLst>
          </a:prstGeom>
          <a:solidFill>
            <a:schemeClr val="bg1"/>
          </a:solidFill>
          <a:ln w="9525" cap="flat" cmpd="sng" algn="ctr">
            <a:solidFill>
              <a:schemeClr val="tx1"/>
            </a:solidFill>
            <a:prstDash val="solid"/>
            <a:round/>
            <a:headEnd type="none" w="med" len="med"/>
            <a:tailEnd type="none" w="med" len="med"/>
          </a:ln>
          <a:effectLst/>
        </p:spPr>
        <p:txBody>
          <a:bodyPr rot="0" spcFirstLastPara="0" vertOverflow="overflow" horzOverflow="overflow" vert="horz" wrap="square" lIns="72578" tIns="36290" rIns="72578" bIns="36290" numCol="1" spcCol="0" rtlCol="0" fromWordArt="0" anchor="t" anchorCtr="0" forceAA="0" compatLnSpc="1">
            <a:prstTxWarp prst="textNoShape">
              <a:avLst/>
            </a:prstTxWarp>
            <a:noAutofit/>
          </a:bodyPr>
          <a:lstStyle/>
          <a:p>
            <a:r>
              <a:rPr lang="nl-NL" sz="1429" dirty="0"/>
              <a:t>Geniet u  nog van het eten?</a:t>
            </a:r>
          </a:p>
        </p:txBody>
      </p:sp>
      <p:sp>
        <p:nvSpPr>
          <p:cNvPr id="2049" name="Gedachtewolkje: wolk 2048">
            <a:extLst>
              <a:ext uri="{FF2B5EF4-FFF2-40B4-BE49-F238E27FC236}">
                <a16:creationId xmlns:a16="http://schemas.microsoft.com/office/drawing/2014/main" xmlns="" id="{0D5B0D1E-DC0E-47B1-92F6-2B0B9762959F}"/>
              </a:ext>
            </a:extLst>
          </p:cNvPr>
          <p:cNvSpPr/>
          <p:nvPr/>
        </p:nvSpPr>
        <p:spPr bwMode="auto">
          <a:xfrm>
            <a:off x="4229072" y="4080445"/>
            <a:ext cx="1876803" cy="646907"/>
          </a:xfrm>
          <a:prstGeom prst="cloudCallout">
            <a:avLst>
              <a:gd name="adj1" fmla="val -6184"/>
              <a:gd name="adj2" fmla="val -135416"/>
            </a:avLst>
          </a:prstGeom>
          <a:solidFill>
            <a:schemeClr val="bg1"/>
          </a:solidFill>
          <a:ln w="9525" cap="flat" cmpd="sng" algn="ctr">
            <a:solidFill>
              <a:schemeClr val="tx1"/>
            </a:solidFill>
            <a:prstDash val="solid"/>
            <a:round/>
            <a:headEnd type="none" w="med" len="med"/>
            <a:tailEnd type="none" w="med" len="med"/>
          </a:ln>
          <a:effectLst/>
        </p:spPr>
        <p:txBody>
          <a:bodyPr rot="0" spcFirstLastPara="0" vertOverflow="overflow" horzOverflow="overflow" vert="horz" wrap="square" lIns="72578" tIns="36290" rIns="72578" bIns="36290" numCol="1" spcCol="0" rtlCol="0" fromWordArt="0" anchor="t" anchorCtr="0" forceAA="0" compatLnSpc="1">
            <a:prstTxWarp prst="textNoShape">
              <a:avLst/>
            </a:prstTxWarp>
            <a:noAutofit/>
          </a:bodyPr>
          <a:lstStyle/>
          <a:p>
            <a:r>
              <a:rPr lang="nl-NL" sz="1429" dirty="0"/>
              <a:t>Bent u veel afgevallen?</a:t>
            </a:r>
          </a:p>
        </p:txBody>
      </p:sp>
      <p:sp>
        <p:nvSpPr>
          <p:cNvPr id="2072" name="Gedachtewolkje: wolk 2071">
            <a:extLst>
              <a:ext uri="{FF2B5EF4-FFF2-40B4-BE49-F238E27FC236}">
                <a16:creationId xmlns:a16="http://schemas.microsoft.com/office/drawing/2014/main" xmlns="" id="{92B1D8A8-2413-42AB-AAE1-6F73EE01B110}"/>
              </a:ext>
            </a:extLst>
          </p:cNvPr>
          <p:cNvSpPr/>
          <p:nvPr/>
        </p:nvSpPr>
        <p:spPr bwMode="auto">
          <a:xfrm>
            <a:off x="2560303" y="5050754"/>
            <a:ext cx="1476413" cy="767653"/>
          </a:xfrm>
          <a:prstGeom prst="cloudCallout">
            <a:avLst>
              <a:gd name="adj1" fmla="val 52702"/>
              <a:gd name="adj2" fmla="val -244589"/>
            </a:avLst>
          </a:prstGeom>
          <a:solidFill>
            <a:schemeClr val="bg1"/>
          </a:solidFill>
          <a:ln w="9525" cap="flat" cmpd="sng" algn="ctr">
            <a:solidFill>
              <a:schemeClr val="tx1"/>
            </a:solidFill>
            <a:prstDash val="solid"/>
            <a:round/>
            <a:headEnd type="none" w="med" len="med"/>
            <a:tailEnd type="none" w="med" len="med"/>
          </a:ln>
          <a:effectLst/>
        </p:spPr>
        <p:txBody>
          <a:bodyPr rot="0" spcFirstLastPara="0" vertOverflow="overflow" horzOverflow="overflow" vert="horz" wrap="square" lIns="72578" tIns="36290" rIns="72578" bIns="36290" numCol="1" spcCol="0" rtlCol="0" fromWordArt="0" anchor="t" anchorCtr="0" forceAA="0" compatLnSpc="1">
            <a:prstTxWarp prst="textNoShape">
              <a:avLst/>
            </a:prstTxWarp>
            <a:noAutofit/>
          </a:bodyPr>
          <a:lstStyle/>
          <a:p>
            <a:r>
              <a:rPr lang="nl-NL" sz="1429"/>
              <a:t>Knoeit u veel?</a:t>
            </a:r>
          </a:p>
        </p:txBody>
      </p:sp>
      <p:sp>
        <p:nvSpPr>
          <p:cNvPr id="2073" name="Gedachtewolkje: wolk 2072">
            <a:extLst>
              <a:ext uri="{FF2B5EF4-FFF2-40B4-BE49-F238E27FC236}">
                <a16:creationId xmlns:a16="http://schemas.microsoft.com/office/drawing/2014/main" xmlns="" id="{B04F1CD8-3471-49C0-9F6A-CC2B4ACA2BAD}"/>
              </a:ext>
            </a:extLst>
          </p:cNvPr>
          <p:cNvSpPr/>
          <p:nvPr/>
        </p:nvSpPr>
        <p:spPr bwMode="auto">
          <a:xfrm>
            <a:off x="4167412" y="5177103"/>
            <a:ext cx="1826547" cy="784408"/>
          </a:xfrm>
          <a:prstGeom prst="cloudCallout">
            <a:avLst>
              <a:gd name="adj1" fmla="val -27795"/>
              <a:gd name="adj2" fmla="val -248110"/>
            </a:avLst>
          </a:prstGeom>
          <a:solidFill>
            <a:schemeClr val="bg1"/>
          </a:solidFill>
          <a:ln w="9525" cap="flat" cmpd="sng" algn="ctr">
            <a:solidFill>
              <a:schemeClr val="tx1"/>
            </a:solidFill>
            <a:prstDash val="solid"/>
            <a:round/>
            <a:headEnd type="none" w="med" len="med"/>
            <a:tailEnd type="none" w="med" len="med"/>
          </a:ln>
          <a:effectLst/>
        </p:spPr>
        <p:txBody>
          <a:bodyPr rot="0" spcFirstLastPara="0" vertOverflow="overflow" horzOverflow="overflow" vert="horz" wrap="square" lIns="72578" tIns="36290" rIns="72578" bIns="36290" numCol="1" spcCol="0" rtlCol="0" fromWordArt="0" anchor="t" anchorCtr="0" forceAA="0" compatLnSpc="1">
            <a:prstTxWarp prst="textNoShape">
              <a:avLst/>
            </a:prstTxWarp>
            <a:noAutofit/>
          </a:bodyPr>
          <a:lstStyle/>
          <a:p>
            <a:r>
              <a:rPr lang="nl-NL" sz="1429" dirty="0"/>
              <a:t>Lukt het eten zonder hulp </a:t>
            </a:r>
            <a:endParaRPr lang="nl-NL" sz="1429" dirty="0">
              <a:latin typeface="Arial" charset="0"/>
            </a:endParaRPr>
          </a:p>
        </p:txBody>
      </p:sp>
    </p:spTree>
  </p:cSld>
  <p:clrMapOvr>
    <a:masterClrMapping/>
  </p:clrMapOvr>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Afbeelding 2">
            <a:extLst>
              <a:ext uri="{FF2B5EF4-FFF2-40B4-BE49-F238E27FC236}">
                <a16:creationId xmlns:a16="http://schemas.microsoft.com/office/drawing/2014/main" xmlns="" id="{CC8AD3A1-0A3B-4E83-A749-9E009F0B55F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3367" y="1836656"/>
            <a:ext cx="4494658" cy="5338870"/>
          </a:xfrm>
          <a:prstGeom prst="rect">
            <a:avLst/>
          </a:prstGeom>
        </p:spPr>
      </p:pic>
      <p:sp>
        <p:nvSpPr>
          <p:cNvPr id="2052" name="Text Box 5">
            <a:extLst>
              <a:ext uri="{FF2B5EF4-FFF2-40B4-BE49-F238E27FC236}">
                <a16:creationId xmlns:a16="http://schemas.microsoft.com/office/drawing/2014/main" xmlns="" id="{2062A573-11BC-42C2-B704-68245ADBDDC3}"/>
              </a:ext>
            </a:extLst>
          </p:cNvPr>
          <p:cNvSpPr txBox="1">
            <a:spLocks noChangeArrowheads="1"/>
          </p:cNvSpPr>
          <p:nvPr/>
        </p:nvSpPr>
        <p:spPr bwMode="auto">
          <a:xfrm>
            <a:off x="3486473" y="5143921"/>
            <a:ext cx="1627977" cy="43849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eaLnBrk="0">
              <a:defRPr>
                <a:solidFill>
                  <a:schemeClr val="tx1"/>
                </a:solidFill>
                <a:latin typeface="Arial" panose="020B0604020202020204" pitchFamily="34" charset="0"/>
              </a:defRPr>
            </a:lvl1pPr>
            <a:lvl2pPr marL="742950" indent="-285750" eaLnBrk="0">
              <a:defRPr>
                <a:solidFill>
                  <a:schemeClr val="tx1"/>
                </a:solidFill>
                <a:latin typeface="Arial" panose="020B0604020202020204" pitchFamily="34" charset="0"/>
              </a:defRPr>
            </a:lvl2pPr>
            <a:lvl3pPr marL="1143000" indent="-228600" eaLnBrk="0">
              <a:defRPr>
                <a:solidFill>
                  <a:schemeClr val="tx1"/>
                </a:solidFill>
                <a:latin typeface="Arial" panose="020B0604020202020204" pitchFamily="34" charset="0"/>
              </a:defRPr>
            </a:lvl3pPr>
            <a:lvl4pPr marL="1600200" indent="-228600" eaLnBrk="0">
              <a:defRPr>
                <a:solidFill>
                  <a:schemeClr val="tx1"/>
                </a:solidFill>
                <a:latin typeface="Arial" panose="020B0604020202020204" pitchFamily="34" charset="0"/>
              </a:defRPr>
            </a:lvl4pPr>
            <a:lvl5pPr marL="2057400" indent="-228600" eaLnBrk="0">
              <a:defRPr>
                <a:solidFill>
                  <a:schemeClr val="tx1"/>
                </a:solidFill>
                <a:latin typeface="Arial" panose="020B0604020202020204" pitchFamily="34" charset="0"/>
              </a:defRPr>
            </a:lvl5pPr>
            <a:lvl6pPr marL="2514600" indent="-228600" defTabSz="449263" eaLnBrk="0" fontAlgn="base" hangingPunct="0">
              <a:lnSpc>
                <a:spcPct val="93000"/>
              </a:lnSpc>
              <a:spcBef>
                <a:spcPct val="0"/>
              </a:spcBef>
              <a:spcAft>
                <a:spcPct val="0"/>
              </a:spcAft>
              <a:buClr>
                <a:srgbClr val="000000"/>
              </a:buClr>
              <a:buSzPct val="45000"/>
              <a:buFont typeface="Wingdings" panose="05000000000000000000" pitchFamily="2" charset="2"/>
              <a:defRPr>
                <a:solidFill>
                  <a:schemeClr val="tx1"/>
                </a:solidFill>
                <a:latin typeface="Arial" panose="020B0604020202020204" pitchFamily="34" charset="0"/>
              </a:defRPr>
            </a:lvl6pPr>
            <a:lvl7pPr marL="2971800" indent="-228600" defTabSz="449263" eaLnBrk="0" fontAlgn="base" hangingPunct="0">
              <a:lnSpc>
                <a:spcPct val="93000"/>
              </a:lnSpc>
              <a:spcBef>
                <a:spcPct val="0"/>
              </a:spcBef>
              <a:spcAft>
                <a:spcPct val="0"/>
              </a:spcAft>
              <a:buClr>
                <a:srgbClr val="000000"/>
              </a:buClr>
              <a:buSzPct val="45000"/>
              <a:buFont typeface="Wingdings" panose="05000000000000000000" pitchFamily="2" charset="2"/>
              <a:defRPr>
                <a:solidFill>
                  <a:schemeClr val="tx1"/>
                </a:solidFill>
                <a:latin typeface="Arial" panose="020B0604020202020204" pitchFamily="34" charset="0"/>
              </a:defRPr>
            </a:lvl7pPr>
            <a:lvl8pPr marL="3429000" indent="-228600" defTabSz="449263" eaLnBrk="0" fontAlgn="base" hangingPunct="0">
              <a:lnSpc>
                <a:spcPct val="93000"/>
              </a:lnSpc>
              <a:spcBef>
                <a:spcPct val="0"/>
              </a:spcBef>
              <a:spcAft>
                <a:spcPct val="0"/>
              </a:spcAft>
              <a:buClr>
                <a:srgbClr val="000000"/>
              </a:buClr>
              <a:buSzPct val="45000"/>
              <a:buFont typeface="Wingdings" panose="05000000000000000000" pitchFamily="2" charset="2"/>
              <a:defRPr>
                <a:solidFill>
                  <a:schemeClr val="tx1"/>
                </a:solidFill>
                <a:latin typeface="Arial" panose="020B0604020202020204" pitchFamily="34" charset="0"/>
              </a:defRPr>
            </a:lvl8pPr>
            <a:lvl9pPr marL="3886200" indent="-228600" defTabSz="449263" eaLnBrk="0" fontAlgn="base" hangingPunct="0">
              <a:lnSpc>
                <a:spcPct val="93000"/>
              </a:lnSpc>
              <a:spcBef>
                <a:spcPct val="0"/>
              </a:spcBef>
              <a:spcAft>
                <a:spcPct val="0"/>
              </a:spcAft>
              <a:buClr>
                <a:srgbClr val="000000"/>
              </a:buClr>
              <a:buSzPct val="45000"/>
              <a:buFont typeface="Wingdings" panose="05000000000000000000" pitchFamily="2" charset="2"/>
              <a:defRPr>
                <a:solidFill>
                  <a:schemeClr val="tx1"/>
                </a:solidFill>
                <a:latin typeface="Arial" panose="020B0604020202020204" pitchFamily="34" charset="0"/>
              </a:defRPr>
            </a:lvl9pPr>
          </a:lstStyle>
          <a:p>
            <a:pPr eaLnBrk="1"/>
            <a:endParaRPr lang="nl-NL" altLang="nl-NL" sz="1429"/>
          </a:p>
        </p:txBody>
      </p:sp>
      <p:sp>
        <p:nvSpPr>
          <p:cNvPr id="2053" name="Text Box 6">
            <a:extLst>
              <a:ext uri="{FF2B5EF4-FFF2-40B4-BE49-F238E27FC236}">
                <a16:creationId xmlns:a16="http://schemas.microsoft.com/office/drawing/2014/main" xmlns="" id="{54143714-0A9D-4E3B-85CD-5A22A42B8D90}"/>
              </a:ext>
            </a:extLst>
          </p:cNvPr>
          <p:cNvSpPr txBox="1">
            <a:spLocks noChangeArrowheads="1"/>
          </p:cNvSpPr>
          <p:nvPr/>
        </p:nvSpPr>
        <p:spPr bwMode="auto">
          <a:xfrm>
            <a:off x="236052" y="3277796"/>
            <a:ext cx="1747681" cy="6921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71435" tIns="37147" rIns="71435" bIns="37147">
            <a:spAutoFit/>
          </a:bodyPr>
          <a:lstStyle>
            <a:lvl1pPr eaLnBrk="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defRPr>
            </a:lvl1pPr>
            <a:lvl2pPr marL="742950" indent="-285750" eaLnBrk="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defRPr>
            </a:lvl2pPr>
            <a:lvl3pPr marL="1143000" indent="-228600" eaLnBrk="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defRPr>
            </a:lvl3pPr>
            <a:lvl4pPr marL="1600200" indent="-228600" eaLnBrk="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defRPr>
            </a:lvl4pPr>
            <a:lvl5pPr marL="2057400" indent="-228600" eaLnBrk="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defRPr>
            </a:lvl5pPr>
            <a:lvl6pPr marL="2514600" indent="-228600" defTabSz="449263" eaLnBrk="0" fontAlgn="base" hangingPunct="0">
              <a:lnSpc>
                <a:spcPct val="93000"/>
              </a:lnSpc>
              <a:spcBef>
                <a:spcPct val="0"/>
              </a:spcBef>
              <a:spcAft>
                <a:spcPct val="0"/>
              </a:spcAft>
              <a:buClr>
                <a:srgbClr val="000000"/>
              </a:buClr>
              <a:buSzPct val="45000"/>
              <a:buFont typeface="Wingdings" panose="05000000000000000000" pitchFamily="2" charset="2"/>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defRPr>
            </a:lvl6pPr>
            <a:lvl7pPr marL="2971800" indent="-228600" defTabSz="449263" eaLnBrk="0" fontAlgn="base" hangingPunct="0">
              <a:lnSpc>
                <a:spcPct val="93000"/>
              </a:lnSpc>
              <a:spcBef>
                <a:spcPct val="0"/>
              </a:spcBef>
              <a:spcAft>
                <a:spcPct val="0"/>
              </a:spcAft>
              <a:buClr>
                <a:srgbClr val="000000"/>
              </a:buClr>
              <a:buSzPct val="45000"/>
              <a:buFont typeface="Wingdings" panose="05000000000000000000" pitchFamily="2" charset="2"/>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defRPr>
            </a:lvl7pPr>
            <a:lvl8pPr marL="3429000" indent="-228600" defTabSz="449263" eaLnBrk="0" fontAlgn="base" hangingPunct="0">
              <a:lnSpc>
                <a:spcPct val="93000"/>
              </a:lnSpc>
              <a:spcBef>
                <a:spcPct val="0"/>
              </a:spcBef>
              <a:spcAft>
                <a:spcPct val="0"/>
              </a:spcAft>
              <a:buClr>
                <a:srgbClr val="000000"/>
              </a:buClr>
              <a:buSzPct val="45000"/>
              <a:buFont typeface="Wingdings" panose="05000000000000000000" pitchFamily="2" charset="2"/>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defRPr>
            </a:lvl8pPr>
            <a:lvl9pPr marL="3886200" indent="-228600" defTabSz="449263" eaLnBrk="0" fontAlgn="base" hangingPunct="0">
              <a:lnSpc>
                <a:spcPct val="93000"/>
              </a:lnSpc>
              <a:spcBef>
                <a:spcPct val="0"/>
              </a:spcBef>
              <a:spcAft>
                <a:spcPct val="0"/>
              </a:spcAft>
              <a:buClr>
                <a:srgbClr val="000000"/>
              </a:buClr>
              <a:buSzPct val="45000"/>
              <a:buFont typeface="Wingdings" panose="05000000000000000000" pitchFamily="2" charset="2"/>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defRPr>
            </a:lvl9pPr>
          </a:lstStyle>
          <a:p>
            <a:pPr eaLnBrk="1">
              <a:lnSpc>
                <a:spcPct val="102000"/>
              </a:lnSpc>
              <a:spcBef>
                <a:spcPts val="1190"/>
              </a:spcBef>
            </a:pPr>
            <a:r>
              <a:rPr lang="nl-NL" altLang="nl-NL" sz="2222" b="1" dirty="0">
                <a:solidFill>
                  <a:srgbClr val="6880BE"/>
                </a:solidFill>
                <a:latin typeface="Calibri" panose="020F0502020204030204" pitchFamily="34" charset="0"/>
              </a:rPr>
              <a:t>          </a:t>
            </a:r>
            <a:r>
              <a:rPr lang="nl-NL" altLang="nl-NL" sz="1826" dirty="0">
                <a:solidFill>
                  <a:srgbClr val="000000"/>
                </a:solidFill>
              </a:rPr>
              <a:t>      </a:t>
            </a:r>
            <a:r>
              <a:rPr lang="nl-NL" altLang="nl-NL" sz="1826" dirty="0">
                <a:solidFill>
                  <a:srgbClr val="C00000"/>
                </a:solidFill>
              </a:rPr>
              <a:t>	</a:t>
            </a:r>
          </a:p>
        </p:txBody>
      </p:sp>
      <p:sp>
        <p:nvSpPr>
          <p:cNvPr id="2054" name="Text Box 7">
            <a:extLst>
              <a:ext uri="{FF2B5EF4-FFF2-40B4-BE49-F238E27FC236}">
                <a16:creationId xmlns:a16="http://schemas.microsoft.com/office/drawing/2014/main" xmlns="" id="{E60BF9FD-79C0-4F64-AF90-E371FD713838}"/>
              </a:ext>
            </a:extLst>
          </p:cNvPr>
          <p:cNvSpPr txBox="1">
            <a:spLocks noChangeArrowheads="1"/>
          </p:cNvSpPr>
          <p:nvPr/>
        </p:nvSpPr>
        <p:spPr bwMode="auto">
          <a:xfrm>
            <a:off x="955045" y="3429000"/>
            <a:ext cx="8249549" cy="2571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eaLnBrk="0">
              <a:defRPr>
                <a:solidFill>
                  <a:schemeClr val="tx1"/>
                </a:solidFill>
                <a:latin typeface="Arial" panose="020B0604020202020204" pitchFamily="34" charset="0"/>
              </a:defRPr>
            </a:lvl1pPr>
            <a:lvl2pPr marL="742950" indent="-285750" eaLnBrk="0">
              <a:defRPr>
                <a:solidFill>
                  <a:schemeClr val="tx1"/>
                </a:solidFill>
                <a:latin typeface="Arial" panose="020B0604020202020204" pitchFamily="34" charset="0"/>
              </a:defRPr>
            </a:lvl2pPr>
            <a:lvl3pPr marL="1143000" indent="-228600" eaLnBrk="0">
              <a:defRPr>
                <a:solidFill>
                  <a:schemeClr val="tx1"/>
                </a:solidFill>
                <a:latin typeface="Arial" panose="020B0604020202020204" pitchFamily="34" charset="0"/>
              </a:defRPr>
            </a:lvl3pPr>
            <a:lvl4pPr marL="1600200" indent="-228600" eaLnBrk="0">
              <a:defRPr>
                <a:solidFill>
                  <a:schemeClr val="tx1"/>
                </a:solidFill>
                <a:latin typeface="Arial" panose="020B0604020202020204" pitchFamily="34" charset="0"/>
              </a:defRPr>
            </a:lvl4pPr>
            <a:lvl5pPr marL="2057400" indent="-228600" eaLnBrk="0">
              <a:defRPr>
                <a:solidFill>
                  <a:schemeClr val="tx1"/>
                </a:solidFill>
                <a:latin typeface="Arial" panose="020B0604020202020204" pitchFamily="34" charset="0"/>
              </a:defRPr>
            </a:lvl5pPr>
            <a:lvl6pPr marL="2514600" indent="-228600" defTabSz="449263" eaLnBrk="0" fontAlgn="base" hangingPunct="0">
              <a:lnSpc>
                <a:spcPct val="93000"/>
              </a:lnSpc>
              <a:spcBef>
                <a:spcPct val="0"/>
              </a:spcBef>
              <a:spcAft>
                <a:spcPct val="0"/>
              </a:spcAft>
              <a:buClr>
                <a:srgbClr val="000000"/>
              </a:buClr>
              <a:buSzPct val="45000"/>
              <a:buFont typeface="Wingdings" panose="05000000000000000000" pitchFamily="2" charset="2"/>
              <a:defRPr>
                <a:solidFill>
                  <a:schemeClr val="tx1"/>
                </a:solidFill>
                <a:latin typeface="Arial" panose="020B0604020202020204" pitchFamily="34" charset="0"/>
              </a:defRPr>
            </a:lvl6pPr>
            <a:lvl7pPr marL="2971800" indent="-228600" defTabSz="449263" eaLnBrk="0" fontAlgn="base" hangingPunct="0">
              <a:lnSpc>
                <a:spcPct val="93000"/>
              </a:lnSpc>
              <a:spcBef>
                <a:spcPct val="0"/>
              </a:spcBef>
              <a:spcAft>
                <a:spcPct val="0"/>
              </a:spcAft>
              <a:buClr>
                <a:srgbClr val="000000"/>
              </a:buClr>
              <a:buSzPct val="45000"/>
              <a:buFont typeface="Wingdings" panose="05000000000000000000" pitchFamily="2" charset="2"/>
              <a:defRPr>
                <a:solidFill>
                  <a:schemeClr val="tx1"/>
                </a:solidFill>
                <a:latin typeface="Arial" panose="020B0604020202020204" pitchFamily="34" charset="0"/>
              </a:defRPr>
            </a:lvl7pPr>
            <a:lvl8pPr marL="3429000" indent="-228600" defTabSz="449263" eaLnBrk="0" fontAlgn="base" hangingPunct="0">
              <a:lnSpc>
                <a:spcPct val="93000"/>
              </a:lnSpc>
              <a:spcBef>
                <a:spcPct val="0"/>
              </a:spcBef>
              <a:spcAft>
                <a:spcPct val="0"/>
              </a:spcAft>
              <a:buClr>
                <a:srgbClr val="000000"/>
              </a:buClr>
              <a:buSzPct val="45000"/>
              <a:buFont typeface="Wingdings" panose="05000000000000000000" pitchFamily="2" charset="2"/>
              <a:defRPr>
                <a:solidFill>
                  <a:schemeClr val="tx1"/>
                </a:solidFill>
                <a:latin typeface="Arial" panose="020B0604020202020204" pitchFamily="34" charset="0"/>
              </a:defRPr>
            </a:lvl8pPr>
            <a:lvl9pPr marL="3886200" indent="-228600" defTabSz="449263" eaLnBrk="0" fontAlgn="base" hangingPunct="0">
              <a:lnSpc>
                <a:spcPct val="93000"/>
              </a:lnSpc>
              <a:spcBef>
                <a:spcPct val="0"/>
              </a:spcBef>
              <a:spcAft>
                <a:spcPct val="0"/>
              </a:spcAft>
              <a:buClr>
                <a:srgbClr val="000000"/>
              </a:buClr>
              <a:buSzPct val="45000"/>
              <a:buFont typeface="Wingdings" panose="05000000000000000000" pitchFamily="2" charset="2"/>
              <a:defRPr>
                <a:solidFill>
                  <a:schemeClr val="tx1"/>
                </a:solidFill>
                <a:latin typeface="Arial" panose="020B0604020202020204" pitchFamily="34" charset="0"/>
              </a:defRPr>
            </a:lvl9pPr>
          </a:lstStyle>
          <a:p>
            <a:pPr eaLnBrk="1"/>
            <a:r>
              <a:rPr lang="nl-NL" altLang="nl-NL" sz="2100" b="1" dirty="0"/>
              <a:t>  Eiwitten	  </a:t>
            </a:r>
          </a:p>
          <a:p>
            <a:pPr eaLnBrk="1"/>
            <a:endParaRPr lang="nl-NL" altLang="nl-NL" sz="2100" b="1" dirty="0"/>
          </a:p>
          <a:p>
            <a:pPr eaLnBrk="1"/>
            <a:r>
              <a:rPr lang="nl-NL" altLang="nl-NL" sz="2100" b="1" dirty="0"/>
              <a:t>		Vezels</a:t>
            </a:r>
          </a:p>
          <a:p>
            <a:pPr eaLnBrk="1"/>
            <a:endParaRPr lang="nl-NL" altLang="nl-NL" sz="2100" b="1" dirty="0"/>
          </a:p>
          <a:p>
            <a:pPr eaLnBrk="1"/>
            <a:r>
              <a:rPr lang="nl-NL" altLang="nl-NL" sz="2100" b="1" dirty="0"/>
              <a:t>  </a:t>
            </a:r>
          </a:p>
          <a:p>
            <a:pPr eaLnBrk="1"/>
            <a:r>
              <a:rPr lang="nl-NL" altLang="nl-NL" sz="2100" b="1" dirty="0"/>
              <a:t> </a:t>
            </a:r>
          </a:p>
          <a:p>
            <a:pPr eaLnBrk="1"/>
            <a:r>
              <a:rPr lang="nl-NL" altLang="nl-NL" sz="2100" b="1" dirty="0"/>
              <a:t>  Vet		  Moe</a:t>
            </a:r>
          </a:p>
          <a:p>
            <a:pPr eaLnBrk="1"/>
            <a:endParaRPr lang="nl-NL" altLang="nl-NL" sz="1429" dirty="0"/>
          </a:p>
          <a:p>
            <a:pPr eaLnBrk="1"/>
            <a:endParaRPr lang="nl-NL" altLang="nl-NL" sz="1429" dirty="0"/>
          </a:p>
          <a:p>
            <a:pPr eaLnBrk="1"/>
            <a:endParaRPr lang="nl-NL" altLang="nl-NL" sz="1429" dirty="0"/>
          </a:p>
          <a:p>
            <a:pPr eaLnBrk="1"/>
            <a:endParaRPr lang="nl-NL" altLang="nl-NL" sz="1429" dirty="0"/>
          </a:p>
          <a:p>
            <a:pPr eaLnBrk="1"/>
            <a:endParaRPr lang="nl-NL" altLang="nl-NL" sz="1429" dirty="0"/>
          </a:p>
          <a:p>
            <a:pPr eaLnBrk="1"/>
            <a:endParaRPr lang="nl-NL" altLang="nl-NL" sz="1429" dirty="0"/>
          </a:p>
        </p:txBody>
      </p:sp>
      <p:sp>
        <p:nvSpPr>
          <p:cNvPr id="2055" name="Text Box 8">
            <a:extLst>
              <a:ext uri="{FF2B5EF4-FFF2-40B4-BE49-F238E27FC236}">
                <a16:creationId xmlns:a16="http://schemas.microsoft.com/office/drawing/2014/main" xmlns="" id="{029D7280-391B-45BF-BDFD-3726186FC405}"/>
              </a:ext>
            </a:extLst>
          </p:cNvPr>
          <p:cNvSpPr txBox="1">
            <a:spLocks noChangeArrowheads="1"/>
          </p:cNvSpPr>
          <p:nvPr/>
        </p:nvSpPr>
        <p:spPr bwMode="auto">
          <a:xfrm>
            <a:off x="1076008" y="1124380"/>
            <a:ext cx="4677284" cy="63884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eaLnBrk="0">
              <a:defRPr>
                <a:solidFill>
                  <a:schemeClr val="tx1"/>
                </a:solidFill>
                <a:latin typeface="Arial" panose="020B0604020202020204" pitchFamily="34" charset="0"/>
              </a:defRPr>
            </a:lvl1pPr>
            <a:lvl2pPr marL="742950" indent="-285750" eaLnBrk="0">
              <a:defRPr>
                <a:solidFill>
                  <a:schemeClr val="tx1"/>
                </a:solidFill>
                <a:latin typeface="Arial" panose="020B0604020202020204" pitchFamily="34" charset="0"/>
              </a:defRPr>
            </a:lvl2pPr>
            <a:lvl3pPr marL="1143000" indent="-228600" eaLnBrk="0">
              <a:defRPr>
                <a:solidFill>
                  <a:schemeClr val="tx1"/>
                </a:solidFill>
                <a:latin typeface="Arial" panose="020B0604020202020204" pitchFamily="34" charset="0"/>
              </a:defRPr>
            </a:lvl3pPr>
            <a:lvl4pPr marL="1600200" indent="-228600" eaLnBrk="0">
              <a:defRPr>
                <a:solidFill>
                  <a:schemeClr val="tx1"/>
                </a:solidFill>
                <a:latin typeface="Arial" panose="020B0604020202020204" pitchFamily="34" charset="0"/>
              </a:defRPr>
            </a:lvl4pPr>
            <a:lvl5pPr marL="2057400" indent="-228600" eaLnBrk="0">
              <a:defRPr>
                <a:solidFill>
                  <a:schemeClr val="tx1"/>
                </a:solidFill>
                <a:latin typeface="Arial" panose="020B0604020202020204" pitchFamily="34" charset="0"/>
              </a:defRPr>
            </a:lvl5pPr>
            <a:lvl6pPr marL="2514600" indent="-228600" defTabSz="449263" eaLnBrk="0" fontAlgn="base" hangingPunct="0">
              <a:lnSpc>
                <a:spcPct val="93000"/>
              </a:lnSpc>
              <a:spcBef>
                <a:spcPct val="0"/>
              </a:spcBef>
              <a:spcAft>
                <a:spcPct val="0"/>
              </a:spcAft>
              <a:buClr>
                <a:srgbClr val="000000"/>
              </a:buClr>
              <a:buSzPct val="45000"/>
              <a:buFont typeface="Wingdings" panose="05000000000000000000" pitchFamily="2" charset="2"/>
              <a:defRPr>
                <a:solidFill>
                  <a:schemeClr val="tx1"/>
                </a:solidFill>
                <a:latin typeface="Arial" panose="020B0604020202020204" pitchFamily="34" charset="0"/>
              </a:defRPr>
            </a:lvl6pPr>
            <a:lvl7pPr marL="2971800" indent="-228600" defTabSz="449263" eaLnBrk="0" fontAlgn="base" hangingPunct="0">
              <a:lnSpc>
                <a:spcPct val="93000"/>
              </a:lnSpc>
              <a:spcBef>
                <a:spcPct val="0"/>
              </a:spcBef>
              <a:spcAft>
                <a:spcPct val="0"/>
              </a:spcAft>
              <a:buClr>
                <a:srgbClr val="000000"/>
              </a:buClr>
              <a:buSzPct val="45000"/>
              <a:buFont typeface="Wingdings" panose="05000000000000000000" pitchFamily="2" charset="2"/>
              <a:defRPr>
                <a:solidFill>
                  <a:schemeClr val="tx1"/>
                </a:solidFill>
                <a:latin typeface="Arial" panose="020B0604020202020204" pitchFamily="34" charset="0"/>
              </a:defRPr>
            </a:lvl7pPr>
            <a:lvl8pPr marL="3429000" indent="-228600" defTabSz="449263" eaLnBrk="0" fontAlgn="base" hangingPunct="0">
              <a:lnSpc>
                <a:spcPct val="93000"/>
              </a:lnSpc>
              <a:spcBef>
                <a:spcPct val="0"/>
              </a:spcBef>
              <a:spcAft>
                <a:spcPct val="0"/>
              </a:spcAft>
              <a:buClr>
                <a:srgbClr val="000000"/>
              </a:buClr>
              <a:buSzPct val="45000"/>
              <a:buFont typeface="Wingdings" panose="05000000000000000000" pitchFamily="2" charset="2"/>
              <a:defRPr>
                <a:solidFill>
                  <a:schemeClr val="tx1"/>
                </a:solidFill>
                <a:latin typeface="Arial" panose="020B0604020202020204" pitchFamily="34" charset="0"/>
              </a:defRPr>
            </a:lvl8pPr>
            <a:lvl9pPr marL="3886200" indent="-228600" defTabSz="449263" eaLnBrk="0" fontAlgn="base" hangingPunct="0">
              <a:lnSpc>
                <a:spcPct val="93000"/>
              </a:lnSpc>
              <a:spcBef>
                <a:spcPct val="0"/>
              </a:spcBef>
              <a:spcAft>
                <a:spcPct val="0"/>
              </a:spcAft>
              <a:buClr>
                <a:srgbClr val="000000"/>
              </a:buClr>
              <a:buSzPct val="45000"/>
              <a:buFont typeface="Wingdings" panose="05000000000000000000" pitchFamily="2" charset="2"/>
              <a:defRPr>
                <a:solidFill>
                  <a:schemeClr val="tx1"/>
                </a:solidFill>
                <a:latin typeface="Arial" panose="020B0604020202020204" pitchFamily="34" charset="0"/>
              </a:defRPr>
            </a:lvl9pPr>
          </a:lstStyle>
          <a:p>
            <a:pPr eaLnBrk="1"/>
            <a:endParaRPr lang="nl-NL" altLang="nl-NL" sz="1429"/>
          </a:p>
        </p:txBody>
      </p:sp>
      <p:sp>
        <p:nvSpPr>
          <p:cNvPr id="2056" name="Text Box 9">
            <a:extLst>
              <a:ext uri="{FF2B5EF4-FFF2-40B4-BE49-F238E27FC236}">
                <a16:creationId xmlns:a16="http://schemas.microsoft.com/office/drawing/2014/main" xmlns="" id="{9F692005-B45F-4BD0-8D63-F15DFB7746E4}"/>
              </a:ext>
            </a:extLst>
          </p:cNvPr>
          <p:cNvSpPr txBox="1">
            <a:spLocks noChangeArrowheads="1"/>
          </p:cNvSpPr>
          <p:nvPr/>
        </p:nvSpPr>
        <p:spPr bwMode="auto">
          <a:xfrm>
            <a:off x="955045" y="1124380"/>
            <a:ext cx="7087748" cy="58970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eaLnBrk="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chemeClr val="tx1"/>
                </a:solidFill>
                <a:latin typeface="Arial" panose="020B0604020202020204" pitchFamily="34" charset="0"/>
              </a:defRPr>
            </a:lvl1pPr>
            <a:lvl2pPr marL="742950" indent="-285750" eaLnBrk="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chemeClr val="tx1"/>
                </a:solidFill>
                <a:latin typeface="Arial" panose="020B0604020202020204" pitchFamily="34" charset="0"/>
              </a:defRPr>
            </a:lvl2pPr>
            <a:lvl3pPr marL="1143000" indent="-228600" eaLnBrk="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chemeClr val="tx1"/>
                </a:solidFill>
                <a:latin typeface="Arial" panose="020B0604020202020204" pitchFamily="34" charset="0"/>
              </a:defRPr>
            </a:lvl3pPr>
            <a:lvl4pPr marL="1600200" indent="-228600" eaLnBrk="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chemeClr val="tx1"/>
                </a:solidFill>
                <a:latin typeface="Arial" panose="020B0604020202020204" pitchFamily="34" charset="0"/>
              </a:defRPr>
            </a:lvl4pPr>
            <a:lvl5pPr marL="2057400" indent="-228600" eaLnBrk="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chemeClr val="tx1"/>
                </a:solidFill>
                <a:latin typeface="Arial" panose="020B0604020202020204" pitchFamily="34" charset="0"/>
              </a:defRPr>
            </a:lvl5pPr>
            <a:lvl6pPr marL="2514600" indent="-228600" defTabSz="449263" eaLnBrk="0" fontAlgn="base" hangingPunct="0">
              <a:lnSpc>
                <a:spcPct val="93000"/>
              </a:lnSpc>
              <a:spcBef>
                <a:spcPct val="0"/>
              </a:spcBef>
              <a:spcAft>
                <a:spcPct val="0"/>
              </a:spcAft>
              <a:buClr>
                <a:srgbClr val="000000"/>
              </a:buClr>
              <a:buSzPct val="45000"/>
              <a:buFont typeface="Wingdings" panose="05000000000000000000" pitchFamily="2" charset="2"/>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chemeClr val="tx1"/>
                </a:solidFill>
                <a:latin typeface="Arial" panose="020B0604020202020204" pitchFamily="34" charset="0"/>
              </a:defRPr>
            </a:lvl6pPr>
            <a:lvl7pPr marL="2971800" indent="-228600" defTabSz="449263" eaLnBrk="0" fontAlgn="base" hangingPunct="0">
              <a:lnSpc>
                <a:spcPct val="93000"/>
              </a:lnSpc>
              <a:spcBef>
                <a:spcPct val="0"/>
              </a:spcBef>
              <a:spcAft>
                <a:spcPct val="0"/>
              </a:spcAft>
              <a:buClr>
                <a:srgbClr val="000000"/>
              </a:buClr>
              <a:buSzPct val="45000"/>
              <a:buFont typeface="Wingdings" panose="05000000000000000000" pitchFamily="2" charset="2"/>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chemeClr val="tx1"/>
                </a:solidFill>
                <a:latin typeface="Arial" panose="020B0604020202020204" pitchFamily="34" charset="0"/>
              </a:defRPr>
            </a:lvl7pPr>
            <a:lvl8pPr marL="3429000" indent="-228600" defTabSz="449263" eaLnBrk="0" fontAlgn="base" hangingPunct="0">
              <a:lnSpc>
                <a:spcPct val="93000"/>
              </a:lnSpc>
              <a:spcBef>
                <a:spcPct val="0"/>
              </a:spcBef>
              <a:spcAft>
                <a:spcPct val="0"/>
              </a:spcAft>
              <a:buClr>
                <a:srgbClr val="000000"/>
              </a:buClr>
              <a:buSzPct val="45000"/>
              <a:buFont typeface="Wingdings" panose="05000000000000000000" pitchFamily="2" charset="2"/>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chemeClr val="tx1"/>
                </a:solidFill>
                <a:latin typeface="Arial" panose="020B0604020202020204" pitchFamily="34" charset="0"/>
              </a:defRPr>
            </a:lvl8pPr>
            <a:lvl9pPr marL="3886200" indent="-228600" defTabSz="449263" eaLnBrk="0" fontAlgn="base" hangingPunct="0">
              <a:lnSpc>
                <a:spcPct val="93000"/>
              </a:lnSpc>
              <a:spcBef>
                <a:spcPct val="0"/>
              </a:spcBef>
              <a:spcAft>
                <a:spcPct val="0"/>
              </a:spcAft>
              <a:buClr>
                <a:srgbClr val="000000"/>
              </a:buClr>
              <a:buSzPct val="45000"/>
              <a:buFont typeface="Wingdings" panose="05000000000000000000" pitchFamily="2" charset="2"/>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chemeClr val="tx1"/>
                </a:solidFill>
                <a:latin typeface="Arial" panose="020B0604020202020204" pitchFamily="34" charset="0"/>
              </a:defRPr>
            </a:lvl9pPr>
          </a:lstStyle>
          <a:p>
            <a:pPr eaLnBrk="1"/>
            <a:r>
              <a:rPr lang="nl-NL" altLang="nl-NL" sz="3175" dirty="0"/>
              <a:t>Diëtetiek </a:t>
            </a:r>
          </a:p>
        </p:txBody>
      </p:sp>
      <p:sp>
        <p:nvSpPr>
          <p:cNvPr id="2059" name="Oval 12">
            <a:extLst>
              <a:ext uri="{FF2B5EF4-FFF2-40B4-BE49-F238E27FC236}">
                <a16:creationId xmlns:a16="http://schemas.microsoft.com/office/drawing/2014/main" xmlns="" id="{E093F8B2-D247-4C3A-B1E4-9E8FBBE4E529}"/>
              </a:ext>
            </a:extLst>
          </p:cNvPr>
          <p:cNvSpPr>
            <a:spLocks noChangeArrowheads="1"/>
          </p:cNvSpPr>
          <p:nvPr/>
        </p:nvSpPr>
        <p:spPr bwMode="auto">
          <a:xfrm>
            <a:off x="3113500" y="3481923"/>
            <a:ext cx="2048832" cy="963933"/>
          </a:xfrm>
          <a:prstGeom prst="ellipse">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eaLnBrk="0">
              <a:defRPr>
                <a:solidFill>
                  <a:schemeClr val="tx1"/>
                </a:solidFill>
                <a:latin typeface="Arial" panose="020B0604020202020204" pitchFamily="34" charset="0"/>
              </a:defRPr>
            </a:lvl1pPr>
            <a:lvl2pPr marL="742950" indent="-285750" eaLnBrk="0">
              <a:defRPr>
                <a:solidFill>
                  <a:schemeClr val="tx1"/>
                </a:solidFill>
                <a:latin typeface="Arial" panose="020B0604020202020204" pitchFamily="34" charset="0"/>
              </a:defRPr>
            </a:lvl2pPr>
            <a:lvl3pPr marL="1143000" indent="-228600" eaLnBrk="0">
              <a:defRPr>
                <a:solidFill>
                  <a:schemeClr val="tx1"/>
                </a:solidFill>
                <a:latin typeface="Arial" panose="020B0604020202020204" pitchFamily="34" charset="0"/>
              </a:defRPr>
            </a:lvl3pPr>
            <a:lvl4pPr marL="1600200" indent="-228600" eaLnBrk="0">
              <a:defRPr>
                <a:solidFill>
                  <a:schemeClr val="tx1"/>
                </a:solidFill>
                <a:latin typeface="Arial" panose="020B0604020202020204" pitchFamily="34" charset="0"/>
              </a:defRPr>
            </a:lvl4pPr>
            <a:lvl5pPr marL="2057400" indent="-228600" eaLnBrk="0">
              <a:defRPr>
                <a:solidFill>
                  <a:schemeClr val="tx1"/>
                </a:solidFill>
                <a:latin typeface="Arial" panose="020B0604020202020204" pitchFamily="34" charset="0"/>
              </a:defRPr>
            </a:lvl5pPr>
            <a:lvl6pPr marL="2514600" indent="-228600" defTabSz="449263" eaLnBrk="0" fontAlgn="base" hangingPunct="0">
              <a:lnSpc>
                <a:spcPct val="93000"/>
              </a:lnSpc>
              <a:spcBef>
                <a:spcPct val="0"/>
              </a:spcBef>
              <a:spcAft>
                <a:spcPct val="0"/>
              </a:spcAft>
              <a:buClr>
                <a:srgbClr val="000000"/>
              </a:buClr>
              <a:buSzPct val="45000"/>
              <a:buFont typeface="Wingdings" panose="05000000000000000000" pitchFamily="2" charset="2"/>
              <a:defRPr>
                <a:solidFill>
                  <a:schemeClr val="tx1"/>
                </a:solidFill>
                <a:latin typeface="Arial" panose="020B0604020202020204" pitchFamily="34" charset="0"/>
              </a:defRPr>
            </a:lvl6pPr>
            <a:lvl7pPr marL="2971800" indent="-228600" defTabSz="449263" eaLnBrk="0" fontAlgn="base" hangingPunct="0">
              <a:lnSpc>
                <a:spcPct val="93000"/>
              </a:lnSpc>
              <a:spcBef>
                <a:spcPct val="0"/>
              </a:spcBef>
              <a:spcAft>
                <a:spcPct val="0"/>
              </a:spcAft>
              <a:buClr>
                <a:srgbClr val="000000"/>
              </a:buClr>
              <a:buSzPct val="45000"/>
              <a:buFont typeface="Wingdings" panose="05000000000000000000" pitchFamily="2" charset="2"/>
              <a:defRPr>
                <a:solidFill>
                  <a:schemeClr val="tx1"/>
                </a:solidFill>
                <a:latin typeface="Arial" panose="020B0604020202020204" pitchFamily="34" charset="0"/>
              </a:defRPr>
            </a:lvl7pPr>
            <a:lvl8pPr marL="3429000" indent="-228600" defTabSz="449263" eaLnBrk="0" fontAlgn="base" hangingPunct="0">
              <a:lnSpc>
                <a:spcPct val="93000"/>
              </a:lnSpc>
              <a:spcBef>
                <a:spcPct val="0"/>
              </a:spcBef>
              <a:spcAft>
                <a:spcPct val="0"/>
              </a:spcAft>
              <a:buClr>
                <a:srgbClr val="000000"/>
              </a:buClr>
              <a:buSzPct val="45000"/>
              <a:buFont typeface="Wingdings" panose="05000000000000000000" pitchFamily="2" charset="2"/>
              <a:defRPr>
                <a:solidFill>
                  <a:schemeClr val="tx1"/>
                </a:solidFill>
                <a:latin typeface="Arial" panose="020B0604020202020204" pitchFamily="34" charset="0"/>
              </a:defRPr>
            </a:lvl8pPr>
            <a:lvl9pPr marL="3886200" indent="-228600" defTabSz="449263" eaLnBrk="0" fontAlgn="base" hangingPunct="0">
              <a:lnSpc>
                <a:spcPct val="93000"/>
              </a:lnSpc>
              <a:spcBef>
                <a:spcPct val="0"/>
              </a:spcBef>
              <a:spcAft>
                <a:spcPct val="0"/>
              </a:spcAft>
              <a:buClr>
                <a:srgbClr val="000000"/>
              </a:buClr>
              <a:buSzPct val="45000"/>
              <a:buFont typeface="Wingdings" panose="05000000000000000000" pitchFamily="2" charset="2"/>
              <a:defRPr>
                <a:solidFill>
                  <a:schemeClr val="tx1"/>
                </a:solidFill>
                <a:latin typeface="Arial" panose="020B0604020202020204" pitchFamily="34" charset="0"/>
              </a:defRPr>
            </a:lvl9pPr>
          </a:lstStyle>
          <a:p>
            <a:pPr eaLnBrk="1"/>
            <a:endParaRPr lang="nl-NL" altLang="nl-NL" sz="1429"/>
          </a:p>
        </p:txBody>
      </p:sp>
      <p:sp>
        <p:nvSpPr>
          <p:cNvPr id="2061" name="Line 16">
            <a:extLst>
              <a:ext uri="{FF2B5EF4-FFF2-40B4-BE49-F238E27FC236}">
                <a16:creationId xmlns:a16="http://schemas.microsoft.com/office/drawing/2014/main" xmlns="" id="{4E7ABDC4-227B-419A-910C-D943DCECB872}"/>
              </a:ext>
            </a:extLst>
          </p:cNvPr>
          <p:cNvSpPr>
            <a:spLocks noChangeShapeType="1"/>
          </p:cNvSpPr>
          <p:nvPr/>
        </p:nvSpPr>
        <p:spPr bwMode="auto">
          <a:xfrm>
            <a:off x="2522539" y="3750312"/>
            <a:ext cx="60482" cy="1261"/>
          </a:xfrm>
          <a:prstGeom prst="line">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nl-NL" sz="1429"/>
          </a:p>
        </p:txBody>
      </p:sp>
      <p:sp>
        <p:nvSpPr>
          <p:cNvPr id="2067" name="Text Box 22">
            <a:extLst>
              <a:ext uri="{FF2B5EF4-FFF2-40B4-BE49-F238E27FC236}">
                <a16:creationId xmlns:a16="http://schemas.microsoft.com/office/drawing/2014/main" xmlns="" id="{B1E38BAF-0EDF-4C6D-A878-7CB63D2E2160}"/>
              </a:ext>
            </a:extLst>
          </p:cNvPr>
          <p:cNvSpPr txBox="1">
            <a:spLocks noChangeArrowheads="1"/>
          </p:cNvSpPr>
          <p:nvPr/>
        </p:nvSpPr>
        <p:spPr bwMode="auto">
          <a:xfrm>
            <a:off x="0" y="4689044"/>
            <a:ext cx="1138369" cy="89337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eaLnBrk="0">
              <a:defRPr>
                <a:solidFill>
                  <a:schemeClr val="tx1"/>
                </a:solidFill>
                <a:latin typeface="Arial" panose="020B0604020202020204" pitchFamily="34" charset="0"/>
              </a:defRPr>
            </a:lvl1pPr>
            <a:lvl2pPr marL="742950" indent="-285750" eaLnBrk="0">
              <a:defRPr>
                <a:solidFill>
                  <a:schemeClr val="tx1"/>
                </a:solidFill>
                <a:latin typeface="Arial" panose="020B0604020202020204" pitchFamily="34" charset="0"/>
              </a:defRPr>
            </a:lvl2pPr>
            <a:lvl3pPr marL="1143000" indent="-228600" eaLnBrk="0">
              <a:defRPr>
                <a:solidFill>
                  <a:schemeClr val="tx1"/>
                </a:solidFill>
                <a:latin typeface="Arial" panose="020B0604020202020204" pitchFamily="34" charset="0"/>
              </a:defRPr>
            </a:lvl3pPr>
            <a:lvl4pPr marL="1600200" indent="-228600" eaLnBrk="0">
              <a:defRPr>
                <a:solidFill>
                  <a:schemeClr val="tx1"/>
                </a:solidFill>
                <a:latin typeface="Arial" panose="020B0604020202020204" pitchFamily="34" charset="0"/>
              </a:defRPr>
            </a:lvl4pPr>
            <a:lvl5pPr marL="2057400" indent="-228600" eaLnBrk="0">
              <a:defRPr>
                <a:solidFill>
                  <a:schemeClr val="tx1"/>
                </a:solidFill>
                <a:latin typeface="Arial" panose="020B0604020202020204" pitchFamily="34" charset="0"/>
              </a:defRPr>
            </a:lvl5pPr>
            <a:lvl6pPr marL="2514600" indent="-228600" defTabSz="449263" eaLnBrk="0" fontAlgn="base" hangingPunct="0">
              <a:lnSpc>
                <a:spcPct val="93000"/>
              </a:lnSpc>
              <a:spcBef>
                <a:spcPct val="0"/>
              </a:spcBef>
              <a:spcAft>
                <a:spcPct val="0"/>
              </a:spcAft>
              <a:buClr>
                <a:srgbClr val="000000"/>
              </a:buClr>
              <a:buSzPct val="45000"/>
              <a:buFont typeface="Wingdings" panose="05000000000000000000" pitchFamily="2" charset="2"/>
              <a:defRPr>
                <a:solidFill>
                  <a:schemeClr val="tx1"/>
                </a:solidFill>
                <a:latin typeface="Arial" panose="020B0604020202020204" pitchFamily="34" charset="0"/>
              </a:defRPr>
            </a:lvl6pPr>
            <a:lvl7pPr marL="2971800" indent="-228600" defTabSz="449263" eaLnBrk="0" fontAlgn="base" hangingPunct="0">
              <a:lnSpc>
                <a:spcPct val="93000"/>
              </a:lnSpc>
              <a:spcBef>
                <a:spcPct val="0"/>
              </a:spcBef>
              <a:spcAft>
                <a:spcPct val="0"/>
              </a:spcAft>
              <a:buClr>
                <a:srgbClr val="000000"/>
              </a:buClr>
              <a:buSzPct val="45000"/>
              <a:buFont typeface="Wingdings" panose="05000000000000000000" pitchFamily="2" charset="2"/>
              <a:defRPr>
                <a:solidFill>
                  <a:schemeClr val="tx1"/>
                </a:solidFill>
                <a:latin typeface="Arial" panose="020B0604020202020204" pitchFamily="34" charset="0"/>
              </a:defRPr>
            </a:lvl7pPr>
            <a:lvl8pPr marL="3429000" indent="-228600" defTabSz="449263" eaLnBrk="0" fontAlgn="base" hangingPunct="0">
              <a:lnSpc>
                <a:spcPct val="93000"/>
              </a:lnSpc>
              <a:spcBef>
                <a:spcPct val="0"/>
              </a:spcBef>
              <a:spcAft>
                <a:spcPct val="0"/>
              </a:spcAft>
              <a:buClr>
                <a:srgbClr val="000000"/>
              </a:buClr>
              <a:buSzPct val="45000"/>
              <a:buFont typeface="Wingdings" panose="05000000000000000000" pitchFamily="2" charset="2"/>
              <a:defRPr>
                <a:solidFill>
                  <a:schemeClr val="tx1"/>
                </a:solidFill>
                <a:latin typeface="Arial" panose="020B0604020202020204" pitchFamily="34" charset="0"/>
              </a:defRPr>
            </a:lvl8pPr>
            <a:lvl9pPr marL="3886200" indent="-228600" defTabSz="449263" eaLnBrk="0" fontAlgn="base" hangingPunct="0">
              <a:lnSpc>
                <a:spcPct val="93000"/>
              </a:lnSpc>
              <a:spcBef>
                <a:spcPct val="0"/>
              </a:spcBef>
              <a:spcAft>
                <a:spcPct val="0"/>
              </a:spcAft>
              <a:buClr>
                <a:srgbClr val="000000"/>
              </a:buClr>
              <a:buSzPct val="45000"/>
              <a:buFont typeface="Wingdings" panose="05000000000000000000" pitchFamily="2" charset="2"/>
              <a:defRPr>
                <a:solidFill>
                  <a:schemeClr val="tx1"/>
                </a:solidFill>
                <a:latin typeface="Arial" panose="020B0604020202020204" pitchFamily="34" charset="0"/>
              </a:defRPr>
            </a:lvl9pPr>
          </a:lstStyle>
          <a:p>
            <a:pPr eaLnBrk="1"/>
            <a:endParaRPr lang="nl-NL" altLang="nl-NL" sz="1429" dirty="0"/>
          </a:p>
        </p:txBody>
      </p:sp>
      <p:sp>
        <p:nvSpPr>
          <p:cNvPr id="2068" name="Text Box 23">
            <a:extLst>
              <a:ext uri="{FF2B5EF4-FFF2-40B4-BE49-F238E27FC236}">
                <a16:creationId xmlns:a16="http://schemas.microsoft.com/office/drawing/2014/main" xmlns="" id="{D3DA62D8-5D75-4B2A-9579-FE77005AB4D2}"/>
              </a:ext>
            </a:extLst>
          </p:cNvPr>
          <p:cNvSpPr txBox="1">
            <a:spLocks noChangeArrowheads="1"/>
          </p:cNvSpPr>
          <p:nvPr/>
        </p:nvSpPr>
        <p:spPr bwMode="auto">
          <a:xfrm>
            <a:off x="1108770" y="2025312"/>
            <a:ext cx="728306" cy="89337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eaLnBrk="0">
              <a:defRPr>
                <a:solidFill>
                  <a:schemeClr val="tx1"/>
                </a:solidFill>
                <a:latin typeface="Arial" panose="020B0604020202020204" pitchFamily="34" charset="0"/>
              </a:defRPr>
            </a:lvl1pPr>
            <a:lvl2pPr marL="742950" indent="-285750" eaLnBrk="0">
              <a:defRPr>
                <a:solidFill>
                  <a:schemeClr val="tx1"/>
                </a:solidFill>
                <a:latin typeface="Arial" panose="020B0604020202020204" pitchFamily="34" charset="0"/>
              </a:defRPr>
            </a:lvl2pPr>
            <a:lvl3pPr marL="1143000" indent="-228600" eaLnBrk="0">
              <a:defRPr>
                <a:solidFill>
                  <a:schemeClr val="tx1"/>
                </a:solidFill>
                <a:latin typeface="Arial" panose="020B0604020202020204" pitchFamily="34" charset="0"/>
              </a:defRPr>
            </a:lvl3pPr>
            <a:lvl4pPr marL="1600200" indent="-228600" eaLnBrk="0">
              <a:defRPr>
                <a:solidFill>
                  <a:schemeClr val="tx1"/>
                </a:solidFill>
                <a:latin typeface="Arial" panose="020B0604020202020204" pitchFamily="34" charset="0"/>
              </a:defRPr>
            </a:lvl4pPr>
            <a:lvl5pPr marL="2057400" indent="-228600" eaLnBrk="0">
              <a:defRPr>
                <a:solidFill>
                  <a:schemeClr val="tx1"/>
                </a:solidFill>
                <a:latin typeface="Arial" panose="020B0604020202020204" pitchFamily="34" charset="0"/>
              </a:defRPr>
            </a:lvl5pPr>
            <a:lvl6pPr marL="2514600" indent="-228600" defTabSz="449263" eaLnBrk="0" fontAlgn="base" hangingPunct="0">
              <a:lnSpc>
                <a:spcPct val="93000"/>
              </a:lnSpc>
              <a:spcBef>
                <a:spcPct val="0"/>
              </a:spcBef>
              <a:spcAft>
                <a:spcPct val="0"/>
              </a:spcAft>
              <a:buClr>
                <a:srgbClr val="000000"/>
              </a:buClr>
              <a:buSzPct val="45000"/>
              <a:buFont typeface="Wingdings" panose="05000000000000000000" pitchFamily="2" charset="2"/>
              <a:defRPr>
                <a:solidFill>
                  <a:schemeClr val="tx1"/>
                </a:solidFill>
                <a:latin typeface="Arial" panose="020B0604020202020204" pitchFamily="34" charset="0"/>
              </a:defRPr>
            </a:lvl6pPr>
            <a:lvl7pPr marL="2971800" indent="-228600" defTabSz="449263" eaLnBrk="0" fontAlgn="base" hangingPunct="0">
              <a:lnSpc>
                <a:spcPct val="93000"/>
              </a:lnSpc>
              <a:spcBef>
                <a:spcPct val="0"/>
              </a:spcBef>
              <a:spcAft>
                <a:spcPct val="0"/>
              </a:spcAft>
              <a:buClr>
                <a:srgbClr val="000000"/>
              </a:buClr>
              <a:buSzPct val="45000"/>
              <a:buFont typeface="Wingdings" panose="05000000000000000000" pitchFamily="2" charset="2"/>
              <a:defRPr>
                <a:solidFill>
                  <a:schemeClr val="tx1"/>
                </a:solidFill>
                <a:latin typeface="Arial" panose="020B0604020202020204" pitchFamily="34" charset="0"/>
              </a:defRPr>
            </a:lvl7pPr>
            <a:lvl8pPr marL="3429000" indent="-228600" defTabSz="449263" eaLnBrk="0" fontAlgn="base" hangingPunct="0">
              <a:lnSpc>
                <a:spcPct val="93000"/>
              </a:lnSpc>
              <a:spcBef>
                <a:spcPct val="0"/>
              </a:spcBef>
              <a:spcAft>
                <a:spcPct val="0"/>
              </a:spcAft>
              <a:buClr>
                <a:srgbClr val="000000"/>
              </a:buClr>
              <a:buSzPct val="45000"/>
              <a:buFont typeface="Wingdings" panose="05000000000000000000" pitchFamily="2" charset="2"/>
              <a:defRPr>
                <a:solidFill>
                  <a:schemeClr val="tx1"/>
                </a:solidFill>
                <a:latin typeface="Arial" panose="020B0604020202020204" pitchFamily="34" charset="0"/>
              </a:defRPr>
            </a:lvl8pPr>
            <a:lvl9pPr marL="3886200" indent="-228600" defTabSz="449263" eaLnBrk="0" fontAlgn="base" hangingPunct="0">
              <a:lnSpc>
                <a:spcPct val="93000"/>
              </a:lnSpc>
              <a:spcBef>
                <a:spcPct val="0"/>
              </a:spcBef>
              <a:spcAft>
                <a:spcPct val="0"/>
              </a:spcAft>
              <a:buClr>
                <a:srgbClr val="000000"/>
              </a:buClr>
              <a:buSzPct val="45000"/>
              <a:buFont typeface="Wingdings" panose="05000000000000000000" pitchFamily="2" charset="2"/>
              <a:defRPr>
                <a:solidFill>
                  <a:schemeClr val="tx1"/>
                </a:solidFill>
                <a:latin typeface="Arial" panose="020B0604020202020204" pitchFamily="34" charset="0"/>
              </a:defRPr>
            </a:lvl9pPr>
          </a:lstStyle>
          <a:p>
            <a:pPr eaLnBrk="1"/>
            <a:endParaRPr lang="nl-NL" altLang="nl-NL" sz="1429"/>
          </a:p>
        </p:txBody>
      </p:sp>
      <p:pic>
        <p:nvPicPr>
          <p:cNvPr id="2069" name="Picture 26">
            <a:extLst>
              <a:ext uri="{FF2B5EF4-FFF2-40B4-BE49-F238E27FC236}">
                <a16:creationId xmlns:a16="http://schemas.microsoft.com/office/drawing/2014/main" xmlns="" id="{5DD22294-7E73-40C7-B8CC-48EF0A03080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00955" y="934114"/>
            <a:ext cx="1810683" cy="613641"/>
          </a:xfrm>
          <a:prstGeom prst="rect">
            <a:avLst/>
          </a:prstGeom>
          <a:noFill/>
          <a:ln>
            <a:noFill/>
          </a:ln>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el 1">
            <a:extLst>
              <a:ext uri="{FF2B5EF4-FFF2-40B4-BE49-F238E27FC236}">
                <a16:creationId xmlns:a16="http://schemas.microsoft.com/office/drawing/2014/main" xmlns="" id="{8B890F6D-5D27-4987-8039-DF1EC4CB207E}"/>
              </a:ext>
            </a:extLst>
          </p:cNvPr>
          <p:cNvSpPr>
            <a:spLocks noGrp="1"/>
          </p:cNvSpPr>
          <p:nvPr>
            <p:ph type="title"/>
          </p:nvPr>
        </p:nvSpPr>
        <p:spPr>
          <a:xfrm>
            <a:off x="457200" y="1246955"/>
            <a:ext cx="8229600" cy="874034"/>
          </a:xfrm>
        </p:spPr>
        <p:txBody>
          <a:bodyPr>
            <a:normAutofit fontScale="90000"/>
          </a:bodyPr>
          <a:lstStyle/>
          <a:p>
            <a:r>
              <a:rPr lang="nl-NL" dirty="0"/>
              <a:t/>
            </a:r>
            <a:br>
              <a:rPr lang="nl-NL" dirty="0"/>
            </a:br>
            <a:r>
              <a:rPr lang="nl-NL" dirty="0"/>
              <a:t>Voeding net een puzzel</a:t>
            </a:r>
          </a:p>
        </p:txBody>
      </p:sp>
      <p:sp>
        <p:nvSpPr>
          <p:cNvPr id="5" name="Tijdelijke aanduiding voor inhoud 4">
            <a:extLst>
              <a:ext uri="{FF2B5EF4-FFF2-40B4-BE49-F238E27FC236}">
                <a16:creationId xmlns:a16="http://schemas.microsoft.com/office/drawing/2014/main" xmlns="" id="{53D14CBA-F9C9-4721-B7BB-B38A68ADF05E}"/>
              </a:ext>
            </a:extLst>
          </p:cNvPr>
          <p:cNvSpPr>
            <a:spLocks noGrp="1"/>
          </p:cNvSpPr>
          <p:nvPr>
            <p:ph sz="half" idx="2"/>
          </p:nvPr>
        </p:nvSpPr>
        <p:spPr>
          <a:xfrm>
            <a:off x="4499993" y="2322247"/>
            <a:ext cx="4644008" cy="4853279"/>
          </a:xfrm>
        </p:spPr>
        <p:txBody>
          <a:bodyPr>
            <a:normAutofit fontScale="47500" lnSpcReduction="20000"/>
          </a:bodyPr>
          <a:lstStyle/>
          <a:p>
            <a:r>
              <a:rPr lang="nl-NL" sz="5100" b="1" dirty="0"/>
              <a:t>Eiwitten</a:t>
            </a:r>
            <a:r>
              <a:rPr lang="nl-NL" sz="5100" dirty="0"/>
              <a:t> :</a:t>
            </a:r>
          </a:p>
          <a:p>
            <a:pPr marL="0" indent="0">
              <a:buNone/>
            </a:pPr>
            <a:r>
              <a:rPr lang="nl-NL" sz="5100" dirty="0"/>
              <a:t>    met Levodopa een onderlinge      	competitie</a:t>
            </a:r>
          </a:p>
          <a:p>
            <a:pPr marL="0" indent="0">
              <a:buNone/>
            </a:pPr>
            <a:r>
              <a:rPr lang="nl-NL" sz="5100" dirty="0"/>
              <a:t>	</a:t>
            </a:r>
          </a:p>
          <a:p>
            <a:pPr marL="0" indent="0">
              <a:buNone/>
            </a:pPr>
            <a:r>
              <a:rPr lang="nl-NL" sz="5100" dirty="0"/>
              <a:t>     Nodig voor spieropbouw</a:t>
            </a:r>
          </a:p>
          <a:p>
            <a:pPr marL="0" indent="0">
              <a:buNone/>
            </a:pPr>
            <a:endParaRPr lang="nl-NL" sz="5100" dirty="0"/>
          </a:p>
          <a:p>
            <a:r>
              <a:rPr lang="nl-NL" sz="5100" b="1" dirty="0"/>
              <a:t>Vezels</a:t>
            </a:r>
            <a:r>
              <a:rPr lang="nl-NL" sz="5100" dirty="0"/>
              <a:t>: remmen maaglediging</a:t>
            </a:r>
          </a:p>
          <a:p>
            <a:pPr marL="342900" lvl="1" indent="0">
              <a:buNone/>
            </a:pPr>
            <a:r>
              <a:rPr lang="nl-NL" sz="5100" dirty="0"/>
              <a:t>	   voor een goede stoelgang</a:t>
            </a:r>
          </a:p>
          <a:p>
            <a:pPr marL="342900" lvl="1" indent="0">
              <a:buNone/>
            </a:pPr>
            <a:endParaRPr lang="nl-NL" sz="5100" dirty="0"/>
          </a:p>
          <a:p>
            <a:r>
              <a:rPr lang="nl-NL" sz="5100" b="1" dirty="0"/>
              <a:t>Vet</a:t>
            </a:r>
            <a:r>
              <a:rPr lang="nl-NL" sz="5100" dirty="0"/>
              <a:t>: remt maaglediging</a:t>
            </a:r>
          </a:p>
          <a:p>
            <a:pPr marL="0" indent="0">
              <a:buNone/>
            </a:pPr>
            <a:r>
              <a:rPr lang="nl-NL" sz="5100" dirty="0"/>
              <a:t>           voor energie</a:t>
            </a:r>
          </a:p>
          <a:p>
            <a:pPr lvl="2"/>
            <a:endParaRPr lang="nl-NL" dirty="0"/>
          </a:p>
          <a:p>
            <a:endParaRPr lang="nl-NL" dirty="0"/>
          </a:p>
        </p:txBody>
      </p:sp>
    </p:spTree>
    <p:extLst>
      <p:ext uri="{BB962C8B-B14F-4D97-AF65-F5344CB8AC3E}">
        <p14:creationId xmlns:p14="http://schemas.microsoft.com/office/powerpoint/2010/main" val="170833164"/>
      </p:ext>
    </p:extLst>
  </p:cSld>
  <p:clrMapOvr>
    <a:masterClrMapping/>
  </p:clrMapOvr>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2" name="Text Box 5">
            <a:extLst>
              <a:ext uri="{FF2B5EF4-FFF2-40B4-BE49-F238E27FC236}">
                <a16:creationId xmlns:a16="http://schemas.microsoft.com/office/drawing/2014/main" xmlns="" id="{2062A573-11BC-42C2-B704-68245ADBDDC3}"/>
              </a:ext>
            </a:extLst>
          </p:cNvPr>
          <p:cNvSpPr txBox="1">
            <a:spLocks noChangeArrowheads="1"/>
          </p:cNvSpPr>
          <p:nvPr/>
        </p:nvSpPr>
        <p:spPr bwMode="auto">
          <a:xfrm>
            <a:off x="3486473" y="5143921"/>
            <a:ext cx="1627977" cy="43849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eaLnBrk="0">
              <a:defRPr>
                <a:solidFill>
                  <a:schemeClr val="tx1"/>
                </a:solidFill>
                <a:latin typeface="Arial" panose="020B0604020202020204" pitchFamily="34" charset="0"/>
              </a:defRPr>
            </a:lvl1pPr>
            <a:lvl2pPr marL="742950" indent="-285750" eaLnBrk="0">
              <a:defRPr>
                <a:solidFill>
                  <a:schemeClr val="tx1"/>
                </a:solidFill>
                <a:latin typeface="Arial" panose="020B0604020202020204" pitchFamily="34" charset="0"/>
              </a:defRPr>
            </a:lvl2pPr>
            <a:lvl3pPr marL="1143000" indent="-228600" eaLnBrk="0">
              <a:defRPr>
                <a:solidFill>
                  <a:schemeClr val="tx1"/>
                </a:solidFill>
                <a:latin typeface="Arial" panose="020B0604020202020204" pitchFamily="34" charset="0"/>
              </a:defRPr>
            </a:lvl3pPr>
            <a:lvl4pPr marL="1600200" indent="-228600" eaLnBrk="0">
              <a:defRPr>
                <a:solidFill>
                  <a:schemeClr val="tx1"/>
                </a:solidFill>
                <a:latin typeface="Arial" panose="020B0604020202020204" pitchFamily="34" charset="0"/>
              </a:defRPr>
            </a:lvl4pPr>
            <a:lvl5pPr marL="2057400" indent="-228600" eaLnBrk="0">
              <a:defRPr>
                <a:solidFill>
                  <a:schemeClr val="tx1"/>
                </a:solidFill>
                <a:latin typeface="Arial" panose="020B0604020202020204" pitchFamily="34" charset="0"/>
              </a:defRPr>
            </a:lvl5pPr>
            <a:lvl6pPr marL="2514600" indent="-228600" defTabSz="449263" eaLnBrk="0" fontAlgn="base" hangingPunct="0">
              <a:lnSpc>
                <a:spcPct val="93000"/>
              </a:lnSpc>
              <a:spcBef>
                <a:spcPct val="0"/>
              </a:spcBef>
              <a:spcAft>
                <a:spcPct val="0"/>
              </a:spcAft>
              <a:buClr>
                <a:srgbClr val="000000"/>
              </a:buClr>
              <a:buSzPct val="45000"/>
              <a:buFont typeface="Wingdings" panose="05000000000000000000" pitchFamily="2" charset="2"/>
              <a:defRPr>
                <a:solidFill>
                  <a:schemeClr val="tx1"/>
                </a:solidFill>
                <a:latin typeface="Arial" panose="020B0604020202020204" pitchFamily="34" charset="0"/>
              </a:defRPr>
            </a:lvl6pPr>
            <a:lvl7pPr marL="2971800" indent="-228600" defTabSz="449263" eaLnBrk="0" fontAlgn="base" hangingPunct="0">
              <a:lnSpc>
                <a:spcPct val="93000"/>
              </a:lnSpc>
              <a:spcBef>
                <a:spcPct val="0"/>
              </a:spcBef>
              <a:spcAft>
                <a:spcPct val="0"/>
              </a:spcAft>
              <a:buClr>
                <a:srgbClr val="000000"/>
              </a:buClr>
              <a:buSzPct val="45000"/>
              <a:buFont typeface="Wingdings" panose="05000000000000000000" pitchFamily="2" charset="2"/>
              <a:defRPr>
                <a:solidFill>
                  <a:schemeClr val="tx1"/>
                </a:solidFill>
                <a:latin typeface="Arial" panose="020B0604020202020204" pitchFamily="34" charset="0"/>
              </a:defRPr>
            </a:lvl7pPr>
            <a:lvl8pPr marL="3429000" indent="-228600" defTabSz="449263" eaLnBrk="0" fontAlgn="base" hangingPunct="0">
              <a:lnSpc>
                <a:spcPct val="93000"/>
              </a:lnSpc>
              <a:spcBef>
                <a:spcPct val="0"/>
              </a:spcBef>
              <a:spcAft>
                <a:spcPct val="0"/>
              </a:spcAft>
              <a:buClr>
                <a:srgbClr val="000000"/>
              </a:buClr>
              <a:buSzPct val="45000"/>
              <a:buFont typeface="Wingdings" panose="05000000000000000000" pitchFamily="2" charset="2"/>
              <a:defRPr>
                <a:solidFill>
                  <a:schemeClr val="tx1"/>
                </a:solidFill>
                <a:latin typeface="Arial" panose="020B0604020202020204" pitchFamily="34" charset="0"/>
              </a:defRPr>
            </a:lvl8pPr>
            <a:lvl9pPr marL="3886200" indent="-228600" defTabSz="449263" eaLnBrk="0" fontAlgn="base" hangingPunct="0">
              <a:lnSpc>
                <a:spcPct val="93000"/>
              </a:lnSpc>
              <a:spcBef>
                <a:spcPct val="0"/>
              </a:spcBef>
              <a:spcAft>
                <a:spcPct val="0"/>
              </a:spcAft>
              <a:buClr>
                <a:srgbClr val="000000"/>
              </a:buClr>
              <a:buSzPct val="45000"/>
              <a:buFont typeface="Wingdings" panose="05000000000000000000" pitchFamily="2" charset="2"/>
              <a:defRPr>
                <a:solidFill>
                  <a:schemeClr val="tx1"/>
                </a:solidFill>
                <a:latin typeface="Arial" panose="020B0604020202020204" pitchFamily="34" charset="0"/>
              </a:defRPr>
            </a:lvl9pPr>
          </a:lstStyle>
          <a:p>
            <a:pPr eaLnBrk="1"/>
            <a:endParaRPr lang="nl-NL" altLang="nl-NL" sz="1429"/>
          </a:p>
        </p:txBody>
      </p:sp>
      <p:sp>
        <p:nvSpPr>
          <p:cNvPr id="2053" name="Text Box 6">
            <a:extLst>
              <a:ext uri="{FF2B5EF4-FFF2-40B4-BE49-F238E27FC236}">
                <a16:creationId xmlns:a16="http://schemas.microsoft.com/office/drawing/2014/main" xmlns="" id="{54143714-0A9D-4E3B-85CD-5A22A42B8D90}"/>
              </a:ext>
            </a:extLst>
          </p:cNvPr>
          <p:cNvSpPr txBox="1">
            <a:spLocks noChangeArrowheads="1"/>
          </p:cNvSpPr>
          <p:nvPr/>
        </p:nvSpPr>
        <p:spPr bwMode="auto">
          <a:xfrm>
            <a:off x="236052" y="3277796"/>
            <a:ext cx="1747681" cy="6921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71435" tIns="37147" rIns="71435" bIns="37147">
            <a:spAutoFit/>
          </a:bodyPr>
          <a:lstStyle>
            <a:lvl1pPr eaLnBrk="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defRPr>
            </a:lvl1pPr>
            <a:lvl2pPr marL="742950" indent="-285750" eaLnBrk="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defRPr>
            </a:lvl2pPr>
            <a:lvl3pPr marL="1143000" indent="-228600" eaLnBrk="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defRPr>
            </a:lvl3pPr>
            <a:lvl4pPr marL="1600200" indent="-228600" eaLnBrk="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defRPr>
            </a:lvl4pPr>
            <a:lvl5pPr marL="2057400" indent="-228600" eaLnBrk="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defRPr>
            </a:lvl5pPr>
            <a:lvl6pPr marL="2514600" indent="-228600" defTabSz="449263" eaLnBrk="0" fontAlgn="base" hangingPunct="0">
              <a:lnSpc>
                <a:spcPct val="93000"/>
              </a:lnSpc>
              <a:spcBef>
                <a:spcPct val="0"/>
              </a:spcBef>
              <a:spcAft>
                <a:spcPct val="0"/>
              </a:spcAft>
              <a:buClr>
                <a:srgbClr val="000000"/>
              </a:buClr>
              <a:buSzPct val="45000"/>
              <a:buFont typeface="Wingdings" panose="05000000000000000000" pitchFamily="2" charset="2"/>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defRPr>
            </a:lvl6pPr>
            <a:lvl7pPr marL="2971800" indent="-228600" defTabSz="449263" eaLnBrk="0" fontAlgn="base" hangingPunct="0">
              <a:lnSpc>
                <a:spcPct val="93000"/>
              </a:lnSpc>
              <a:spcBef>
                <a:spcPct val="0"/>
              </a:spcBef>
              <a:spcAft>
                <a:spcPct val="0"/>
              </a:spcAft>
              <a:buClr>
                <a:srgbClr val="000000"/>
              </a:buClr>
              <a:buSzPct val="45000"/>
              <a:buFont typeface="Wingdings" panose="05000000000000000000" pitchFamily="2" charset="2"/>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defRPr>
            </a:lvl7pPr>
            <a:lvl8pPr marL="3429000" indent="-228600" defTabSz="449263" eaLnBrk="0" fontAlgn="base" hangingPunct="0">
              <a:lnSpc>
                <a:spcPct val="93000"/>
              </a:lnSpc>
              <a:spcBef>
                <a:spcPct val="0"/>
              </a:spcBef>
              <a:spcAft>
                <a:spcPct val="0"/>
              </a:spcAft>
              <a:buClr>
                <a:srgbClr val="000000"/>
              </a:buClr>
              <a:buSzPct val="45000"/>
              <a:buFont typeface="Wingdings" panose="05000000000000000000" pitchFamily="2" charset="2"/>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defRPr>
            </a:lvl8pPr>
            <a:lvl9pPr marL="3886200" indent="-228600" defTabSz="449263" eaLnBrk="0" fontAlgn="base" hangingPunct="0">
              <a:lnSpc>
                <a:spcPct val="93000"/>
              </a:lnSpc>
              <a:spcBef>
                <a:spcPct val="0"/>
              </a:spcBef>
              <a:spcAft>
                <a:spcPct val="0"/>
              </a:spcAft>
              <a:buClr>
                <a:srgbClr val="000000"/>
              </a:buClr>
              <a:buSzPct val="45000"/>
              <a:buFont typeface="Wingdings" panose="05000000000000000000" pitchFamily="2" charset="2"/>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defRPr>
            </a:lvl9pPr>
          </a:lstStyle>
          <a:p>
            <a:pPr eaLnBrk="1">
              <a:lnSpc>
                <a:spcPct val="102000"/>
              </a:lnSpc>
              <a:spcBef>
                <a:spcPts val="1190"/>
              </a:spcBef>
            </a:pPr>
            <a:r>
              <a:rPr lang="nl-NL" altLang="nl-NL" sz="2222" b="1" dirty="0">
                <a:solidFill>
                  <a:srgbClr val="6880BE"/>
                </a:solidFill>
                <a:latin typeface="Calibri" panose="020F0502020204030204" pitchFamily="34" charset="0"/>
              </a:rPr>
              <a:t>          </a:t>
            </a:r>
            <a:r>
              <a:rPr lang="nl-NL" altLang="nl-NL" sz="1826" dirty="0">
                <a:solidFill>
                  <a:srgbClr val="000000"/>
                </a:solidFill>
              </a:rPr>
              <a:t>      </a:t>
            </a:r>
            <a:r>
              <a:rPr lang="nl-NL" altLang="nl-NL" sz="1826" dirty="0">
                <a:solidFill>
                  <a:srgbClr val="C00000"/>
                </a:solidFill>
              </a:rPr>
              <a:t>	</a:t>
            </a:r>
          </a:p>
        </p:txBody>
      </p:sp>
      <p:sp>
        <p:nvSpPr>
          <p:cNvPr id="2054" name="Text Box 7">
            <a:extLst>
              <a:ext uri="{FF2B5EF4-FFF2-40B4-BE49-F238E27FC236}">
                <a16:creationId xmlns:a16="http://schemas.microsoft.com/office/drawing/2014/main" xmlns="" id="{E60BF9FD-79C0-4F64-AF90-E371FD713838}"/>
              </a:ext>
            </a:extLst>
          </p:cNvPr>
          <p:cNvSpPr txBox="1">
            <a:spLocks noChangeArrowheads="1"/>
          </p:cNvSpPr>
          <p:nvPr/>
        </p:nvSpPr>
        <p:spPr bwMode="auto">
          <a:xfrm>
            <a:off x="1076008" y="857250"/>
            <a:ext cx="5721860" cy="27721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eaLnBrk="0">
              <a:defRPr>
                <a:solidFill>
                  <a:schemeClr val="tx1"/>
                </a:solidFill>
                <a:latin typeface="Arial" panose="020B0604020202020204" pitchFamily="34" charset="0"/>
              </a:defRPr>
            </a:lvl1pPr>
            <a:lvl2pPr marL="742950" indent="-285750" eaLnBrk="0">
              <a:defRPr>
                <a:solidFill>
                  <a:schemeClr val="tx1"/>
                </a:solidFill>
                <a:latin typeface="Arial" panose="020B0604020202020204" pitchFamily="34" charset="0"/>
              </a:defRPr>
            </a:lvl2pPr>
            <a:lvl3pPr marL="1143000" indent="-228600" eaLnBrk="0">
              <a:defRPr>
                <a:solidFill>
                  <a:schemeClr val="tx1"/>
                </a:solidFill>
                <a:latin typeface="Arial" panose="020B0604020202020204" pitchFamily="34" charset="0"/>
              </a:defRPr>
            </a:lvl3pPr>
            <a:lvl4pPr marL="1600200" indent="-228600" eaLnBrk="0">
              <a:defRPr>
                <a:solidFill>
                  <a:schemeClr val="tx1"/>
                </a:solidFill>
                <a:latin typeface="Arial" panose="020B0604020202020204" pitchFamily="34" charset="0"/>
              </a:defRPr>
            </a:lvl4pPr>
            <a:lvl5pPr marL="2057400" indent="-228600" eaLnBrk="0">
              <a:defRPr>
                <a:solidFill>
                  <a:schemeClr val="tx1"/>
                </a:solidFill>
                <a:latin typeface="Arial" panose="020B0604020202020204" pitchFamily="34" charset="0"/>
              </a:defRPr>
            </a:lvl5pPr>
            <a:lvl6pPr marL="2514600" indent="-228600" defTabSz="449263" eaLnBrk="0" fontAlgn="base" hangingPunct="0">
              <a:lnSpc>
                <a:spcPct val="93000"/>
              </a:lnSpc>
              <a:spcBef>
                <a:spcPct val="0"/>
              </a:spcBef>
              <a:spcAft>
                <a:spcPct val="0"/>
              </a:spcAft>
              <a:buClr>
                <a:srgbClr val="000000"/>
              </a:buClr>
              <a:buSzPct val="45000"/>
              <a:buFont typeface="Wingdings" panose="05000000000000000000" pitchFamily="2" charset="2"/>
              <a:defRPr>
                <a:solidFill>
                  <a:schemeClr val="tx1"/>
                </a:solidFill>
                <a:latin typeface="Arial" panose="020B0604020202020204" pitchFamily="34" charset="0"/>
              </a:defRPr>
            </a:lvl6pPr>
            <a:lvl7pPr marL="2971800" indent="-228600" defTabSz="449263" eaLnBrk="0" fontAlgn="base" hangingPunct="0">
              <a:lnSpc>
                <a:spcPct val="93000"/>
              </a:lnSpc>
              <a:spcBef>
                <a:spcPct val="0"/>
              </a:spcBef>
              <a:spcAft>
                <a:spcPct val="0"/>
              </a:spcAft>
              <a:buClr>
                <a:srgbClr val="000000"/>
              </a:buClr>
              <a:buSzPct val="45000"/>
              <a:buFont typeface="Wingdings" panose="05000000000000000000" pitchFamily="2" charset="2"/>
              <a:defRPr>
                <a:solidFill>
                  <a:schemeClr val="tx1"/>
                </a:solidFill>
                <a:latin typeface="Arial" panose="020B0604020202020204" pitchFamily="34" charset="0"/>
              </a:defRPr>
            </a:lvl7pPr>
            <a:lvl8pPr marL="3429000" indent="-228600" defTabSz="449263" eaLnBrk="0" fontAlgn="base" hangingPunct="0">
              <a:lnSpc>
                <a:spcPct val="93000"/>
              </a:lnSpc>
              <a:spcBef>
                <a:spcPct val="0"/>
              </a:spcBef>
              <a:spcAft>
                <a:spcPct val="0"/>
              </a:spcAft>
              <a:buClr>
                <a:srgbClr val="000000"/>
              </a:buClr>
              <a:buSzPct val="45000"/>
              <a:buFont typeface="Wingdings" panose="05000000000000000000" pitchFamily="2" charset="2"/>
              <a:defRPr>
                <a:solidFill>
                  <a:schemeClr val="tx1"/>
                </a:solidFill>
                <a:latin typeface="Arial" panose="020B0604020202020204" pitchFamily="34" charset="0"/>
              </a:defRPr>
            </a:lvl8pPr>
            <a:lvl9pPr marL="3886200" indent="-228600" defTabSz="449263" eaLnBrk="0" fontAlgn="base" hangingPunct="0">
              <a:lnSpc>
                <a:spcPct val="93000"/>
              </a:lnSpc>
              <a:spcBef>
                <a:spcPct val="0"/>
              </a:spcBef>
              <a:spcAft>
                <a:spcPct val="0"/>
              </a:spcAft>
              <a:buClr>
                <a:srgbClr val="000000"/>
              </a:buClr>
              <a:buSzPct val="45000"/>
              <a:buFont typeface="Wingdings" panose="05000000000000000000" pitchFamily="2" charset="2"/>
              <a:defRPr>
                <a:solidFill>
                  <a:schemeClr val="tx1"/>
                </a:solidFill>
                <a:latin typeface="Arial" panose="020B0604020202020204" pitchFamily="34" charset="0"/>
              </a:defRPr>
            </a:lvl9pPr>
          </a:lstStyle>
          <a:p>
            <a:pPr eaLnBrk="1"/>
            <a:endParaRPr lang="nl-NL" altLang="nl-NL" sz="1429"/>
          </a:p>
        </p:txBody>
      </p:sp>
      <p:sp>
        <p:nvSpPr>
          <p:cNvPr id="2055" name="Text Box 8">
            <a:extLst>
              <a:ext uri="{FF2B5EF4-FFF2-40B4-BE49-F238E27FC236}">
                <a16:creationId xmlns:a16="http://schemas.microsoft.com/office/drawing/2014/main" xmlns="" id="{029D7280-391B-45BF-BDFD-3726186FC405}"/>
              </a:ext>
            </a:extLst>
          </p:cNvPr>
          <p:cNvSpPr txBox="1">
            <a:spLocks noChangeArrowheads="1"/>
          </p:cNvSpPr>
          <p:nvPr/>
        </p:nvSpPr>
        <p:spPr bwMode="auto">
          <a:xfrm>
            <a:off x="1076008" y="1124380"/>
            <a:ext cx="4677284" cy="63884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eaLnBrk="0">
              <a:defRPr>
                <a:solidFill>
                  <a:schemeClr val="tx1"/>
                </a:solidFill>
                <a:latin typeface="Arial" panose="020B0604020202020204" pitchFamily="34" charset="0"/>
              </a:defRPr>
            </a:lvl1pPr>
            <a:lvl2pPr marL="742950" indent="-285750" eaLnBrk="0">
              <a:defRPr>
                <a:solidFill>
                  <a:schemeClr val="tx1"/>
                </a:solidFill>
                <a:latin typeface="Arial" panose="020B0604020202020204" pitchFamily="34" charset="0"/>
              </a:defRPr>
            </a:lvl2pPr>
            <a:lvl3pPr marL="1143000" indent="-228600" eaLnBrk="0">
              <a:defRPr>
                <a:solidFill>
                  <a:schemeClr val="tx1"/>
                </a:solidFill>
                <a:latin typeface="Arial" panose="020B0604020202020204" pitchFamily="34" charset="0"/>
              </a:defRPr>
            </a:lvl3pPr>
            <a:lvl4pPr marL="1600200" indent="-228600" eaLnBrk="0">
              <a:defRPr>
                <a:solidFill>
                  <a:schemeClr val="tx1"/>
                </a:solidFill>
                <a:latin typeface="Arial" panose="020B0604020202020204" pitchFamily="34" charset="0"/>
              </a:defRPr>
            </a:lvl4pPr>
            <a:lvl5pPr marL="2057400" indent="-228600" eaLnBrk="0">
              <a:defRPr>
                <a:solidFill>
                  <a:schemeClr val="tx1"/>
                </a:solidFill>
                <a:latin typeface="Arial" panose="020B0604020202020204" pitchFamily="34" charset="0"/>
              </a:defRPr>
            </a:lvl5pPr>
            <a:lvl6pPr marL="2514600" indent="-228600" defTabSz="449263" eaLnBrk="0" fontAlgn="base" hangingPunct="0">
              <a:lnSpc>
                <a:spcPct val="93000"/>
              </a:lnSpc>
              <a:spcBef>
                <a:spcPct val="0"/>
              </a:spcBef>
              <a:spcAft>
                <a:spcPct val="0"/>
              </a:spcAft>
              <a:buClr>
                <a:srgbClr val="000000"/>
              </a:buClr>
              <a:buSzPct val="45000"/>
              <a:buFont typeface="Wingdings" panose="05000000000000000000" pitchFamily="2" charset="2"/>
              <a:defRPr>
                <a:solidFill>
                  <a:schemeClr val="tx1"/>
                </a:solidFill>
                <a:latin typeface="Arial" panose="020B0604020202020204" pitchFamily="34" charset="0"/>
              </a:defRPr>
            </a:lvl6pPr>
            <a:lvl7pPr marL="2971800" indent="-228600" defTabSz="449263" eaLnBrk="0" fontAlgn="base" hangingPunct="0">
              <a:lnSpc>
                <a:spcPct val="93000"/>
              </a:lnSpc>
              <a:spcBef>
                <a:spcPct val="0"/>
              </a:spcBef>
              <a:spcAft>
                <a:spcPct val="0"/>
              </a:spcAft>
              <a:buClr>
                <a:srgbClr val="000000"/>
              </a:buClr>
              <a:buSzPct val="45000"/>
              <a:buFont typeface="Wingdings" panose="05000000000000000000" pitchFamily="2" charset="2"/>
              <a:defRPr>
                <a:solidFill>
                  <a:schemeClr val="tx1"/>
                </a:solidFill>
                <a:latin typeface="Arial" panose="020B0604020202020204" pitchFamily="34" charset="0"/>
              </a:defRPr>
            </a:lvl7pPr>
            <a:lvl8pPr marL="3429000" indent="-228600" defTabSz="449263" eaLnBrk="0" fontAlgn="base" hangingPunct="0">
              <a:lnSpc>
                <a:spcPct val="93000"/>
              </a:lnSpc>
              <a:spcBef>
                <a:spcPct val="0"/>
              </a:spcBef>
              <a:spcAft>
                <a:spcPct val="0"/>
              </a:spcAft>
              <a:buClr>
                <a:srgbClr val="000000"/>
              </a:buClr>
              <a:buSzPct val="45000"/>
              <a:buFont typeface="Wingdings" panose="05000000000000000000" pitchFamily="2" charset="2"/>
              <a:defRPr>
                <a:solidFill>
                  <a:schemeClr val="tx1"/>
                </a:solidFill>
                <a:latin typeface="Arial" panose="020B0604020202020204" pitchFamily="34" charset="0"/>
              </a:defRPr>
            </a:lvl8pPr>
            <a:lvl9pPr marL="3886200" indent="-228600" defTabSz="449263" eaLnBrk="0" fontAlgn="base" hangingPunct="0">
              <a:lnSpc>
                <a:spcPct val="93000"/>
              </a:lnSpc>
              <a:spcBef>
                <a:spcPct val="0"/>
              </a:spcBef>
              <a:spcAft>
                <a:spcPct val="0"/>
              </a:spcAft>
              <a:buClr>
                <a:srgbClr val="000000"/>
              </a:buClr>
              <a:buSzPct val="45000"/>
              <a:buFont typeface="Wingdings" panose="05000000000000000000" pitchFamily="2" charset="2"/>
              <a:defRPr>
                <a:solidFill>
                  <a:schemeClr val="tx1"/>
                </a:solidFill>
                <a:latin typeface="Arial" panose="020B0604020202020204" pitchFamily="34" charset="0"/>
              </a:defRPr>
            </a:lvl9pPr>
          </a:lstStyle>
          <a:p>
            <a:pPr eaLnBrk="1"/>
            <a:endParaRPr lang="nl-NL" altLang="nl-NL" sz="1429"/>
          </a:p>
        </p:txBody>
      </p:sp>
      <p:sp>
        <p:nvSpPr>
          <p:cNvPr id="2056" name="Text Box 9">
            <a:extLst>
              <a:ext uri="{FF2B5EF4-FFF2-40B4-BE49-F238E27FC236}">
                <a16:creationId xmlns:a16="http://schemas.microsoft.com/office/drawing/2014/main" xmlns="" id="{9F692005-B45F-4BD0-8D63-F15DFB7746E4}"/>
              </a:ext>
            </a:extLst>
          </p:cNvPr>
          <p:cNvSpPr txBox="1">
            <a:spLocks noChangeArrowheads="1"/>
          </p:cNvSpPr>
          <p:nvPr/>
        </p:nvSpPr>
        <p:spPr bwMode="auto">
          <a:xfrm>
            <a:off x="955045" y="1124380"/>
            <a:ext cx="7087748" cy="58970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eaLnBrk="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chemeClr val="tx1"/>
                </a:solidFill>
                <a:latin typeface="Arial" panose="020B0604020202020204" pitchFamily="34" charset="0"/>
              </a:defRPr>
            </a:lvl1pPr>
            <a:lvl2pPr marL="742950" indent="-285750" eaLnBrk="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chemeClr val="tx1"/>
                </a:solidFill>
                <a:latin typeface="Arial" panose="020B0604020202020204" pitchFamily="34" charset="0"/>
              </a:defRPr>
            </a:lvl2pPr>
            <a:lvl3pPr marL="1143000" indent="-228600" eaLnBrk="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chemeClr val="tx1"/>
                </a:solidFill>
                <a:latin typeface="Arial" panose="020B0604020202020204" pitchFamily="34" charset="0"/>
              </a:defRPr>
            </a:lvl3pPr>
            <a:lvl4pPr marL="1600200" indent="-228600" eaLnBrk="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chemeClr val="tx1"/>
                </a:solidFill>
                <a:latin typeface="Arial" panose="020B0604020202020204" pitchFamily="34" charset="0"/>
              </a:defRPr>
            </a:lvl4pPr>
            <a:lvl5pPr marL="2057400" indent="-228600" eaLnBrk="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chemeClr val="tx1"/>
                </a:solidFill>
                <a:latin typeface="Arial" panose="020B0604020202020204" pitchFamily="34" charset="0"/>
              </a:defRPr>
            </a:lvl5pPr>
            <a:lvl6pPr marL="2514600" indent="-228600" defTabSz="449263" eaLnBrk="0" fontAlgn="base" hangingPunct="0">
              <a:lnSpc>
                <a:spcPct val="93000"/>
              </a:lnSpc>
              <a:spcBef>
                <a:spcPct val="0"/>
              </a:spcBef>
              <a:spcAft>
                <a:spcPct val="0"/>
              </a:spcAft>
              <a:buClr>
                <a:srgbClr val="000000"/>
              </a:buClr>
              <a:buSzPct val="45000"/>
              <a:buFont typeface="Wingdings" panose="05000000000000000000" pitchFamily="2" charset="2"/>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chemeClr val="tx1"/>
                </a:solidFill>
                <a:latin typeface="Arial" panose="020B0604020202020204" pitchFamily="34" charset="0"/>
              </a:defRPr>
            </a:lvl6pPr>
            <a:lvl7pPr marL="2971800" indent="-228600" defTabSz="449263" eaLnBrk="0" fontAlgn="base" hangingPunct="0">
              <a:lnSpc>
                <a:spcPct val="93000"/>
              </a:lnSpc>
              <a:spcBef>
                <a:spcPct val="0"/>
              </a:spcBef>
              <a:spcAft>
                <a:spcPct val="0"/>
              </a:spcAft>
              <a:buClr>
                <a:srgbClr val="000000"/>
              </a:buClr>
              <a:buSzPct val="45000"/>
              <a:buFont typeface="Wingdings" panose="05000000000000000000" pitchFamily="2" charset="2"/>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chemeClr val="tx1"/>
                </a:solidFill>
                <a:latin typeface="Arial" panose="020B0604020202020204" pitchFamily="34" charset="0"/>
              </a:defRPr>
            </a:lvl7pPr>
            <a:lvl8pPr marL="3429000" indent="-228600" defTabSz="449263" eaLnBrk="0" fontAlgn="base" hangingPunct="0">
              <a:lnSpc>
                <a:spcPct val="93000"/>
              </a:lnSpc>
              <a:spcBef>
                <a:spcPct val="0"/>
              </a:spcBef>
              <a:spcAft>
                <a:spcPct val="0"/>
              </a:spcAft>
              <a:buClr>
                <a:srgbClr val="000000"/>
              </a:buClr>
              <a:buSzPct val="45000"/>
              <a:buFont typeface="Wingdings" panose="05000000000000000000" pitchFamily="2" charset="2"/>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chemeClr val="tx1"/>
                </a:solidFill>
                <a:latin typeface="Arial" panose="020B0604020202020204" pitchFamily="34" charset="0"/>
              </a:defRPr>
            </a:lvl8pPr>
            <a:lvl9pPr marL="3886200" indent="-228600" defTabSz="449263" eaLnBrk="0" fontAlgn="base" hangingPunct="0">
              <a:lnSpc>
                <a:spcPct val="93000"/>
              </a:lnSpc>
              <a:spcBef>
                <a:spcPct val="0"/>
              </a:spcBef>
              <a:spcAft>
                <a:spcPct val="0"/>
              </a:spcAft>
              <a:buClr>
                <a:srgbClr val="000000"/>
              </a:buClr>
              <a:buSzPct val="45000"/>
              <a:buFont typeface="Wingdings" panose="05000000000000000000" pitchFamily="2" charset="2"/>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chemeClr val="tx1"/>
                </a:solidFill>
                <a:latin typeface="Arial" panose="020B0604020202020204" pitchFamily="34" charset="0"/>
              </a:defRPr>
            </a:lvl9pPr>
          </a:lstStyle>
          <a:p>
            <a:pPr eaLnBrk="1"/>
            <a:r>
              <a:rPr lang="nl-NL" altLang="nl-NL" sz="3175" dirty="0"/>
              <a:t>Diëtetiek </a:t>
            </a:r>
          </a:p>
        </p:txBody>
      </p:sp>
      <p:sp>
        <p:nvSpPr>
          <p:cNvPr id="2059" name="Oval 12">
            <a:extLst>
              <a:ext uri="{FF2B5EF4-FFF2-40B4-BE49-F238E27FC236}">
                <a16:creationId xmlns:a16="http://schemas.microsoft.com/office/drawing/2014/main" xmlns="" id="{E093F8B2-D247-4C3A-B1E4-9E8FBBE4E529}"/>
              </a:ext>
            </a:extLst>
          </p:cNvPr>
          <p:cNvSpPr>
            <a:spLocks noChangeArrowheads="1"/>
          </p:cNvSpPr>
          <p:nvPr/>
        </p:nvSpPr>
        <p:spPr bwMode="auto">
          <a:xfrm>
            <a:off x="3113500" y="3481923"/>
            <a:ext cx="2048832" cy="963933"/>
          </a:xfrm>
          <a:prstGeom prst="ellipse">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eaLnBrk="0">
              <a:defRPr>
                <a:solidFill>
                  <a:schemeClr val="tx1"/>
                </a:solidFill>
                <a:latin typeface="Arial" panose="020B0604020202020204" pitchFamily="34" charset="0"/>
              </a:defRPr>
            </a:lvl1pPr>
            <a:lvl2pPr marL="742950" indent="-285750" eaLnBrk="0">
              <a:defRPr>
                <a:solidFill>
                  <a:schemeClr val="tx1"/>
                </a:solidFill>
                <a:latin typeface="Arial" panose="020B0604020202020204" pitchFamily="34" charset="0"/>
              </a:defRPr>
            </a:lvl2pPr>
            <a:lvl3pPr marL="1143000" indent="-228600" eaLnBrk="0">
              <a:defRPr>
                <a:solidFill>
                  <a:schemeClr val="tx1"/>
                </a:solidFill>
                <a:latin typeface="Arial" panose="020B0604020202020204" pitchFamily="34" charset="0"/>
              </a:defRPr>
            </a:lvl3pPr>
            <a:lvl4pPr marL="1600200" indent="-228600" eaLnBrk="0">
              <a:defRPr>
                <a:solidFill>
                  <a:schemeClr val="tx1"/>
                </a:solidFill>
                <a:latin typeface="Arial" panose="020B0604020202020204" pitchFamily="34" charset="0"/>
              </a:defRPr>
            </a:lvl4pPr>
            <a:lvl5pPr marL="2057400" indent="-228600" eaLnBrk="0">
              <a:defRPr>
                <a:solidFill>
                  <a:schemeClr val="tx1"/>
                </a:solidFill>
                <a:latin typeface="Arial" panose="020B0604020202020204" pitchFamily="34" charset="0"/>
              </a:defRPr>
            </a:lvl5pPr>
            <a:lvl6pPr marL="2514600" indent="-228600" defTabSz="449263" eaLnBrk="0" fontAlgn="base" hangingPunct="0">
              <a:lnSpc>
                <a:spcPct val="93000"/>
              </a:lnSpc>
              <a:spcBef>
                <a:spcPct val="0"/>
              </a:spcBef>
              <a:spcAft>
                <a:spcPct val="0"/>
              </a:spcAft>
              <a:buClr>
                <a:srgbClr val="000000"/>
              </a:buClr>
              <a:buSzPct val="45000"/>
              <a:buFont typeface="Wingdings" panose="05000000000000000000" pitchFamily="2" charset="2"/>
              <a:defRPr>
                <a:solidFill>
                  <a:schemeClr val="tx1"/>
                </a:solidFill>
                <a:latin typeface="Arial" panose="020B0604020202020204" pitchFamily="34" charset="0"/>
              </a:defRPr>
            </a:lvl6pPr>
            <a:lvl7pPr marL="2971800" indent="-228600" defTabSz="449263" eaLnBrk="0" fontAlgn="base" hangingPunct="0">
              <a:lnSpc>
                <a:spcPct val="93000"/>
              </a:lnSpc>
              <a:spcBef>
                <a:spcPct val="0"/>
              </a:spcBef>
              <a:spcAft>
                <a:spcPct val="0"/>
              </a:spcAft>
              <a:buClr>
                <a:srgbClr val="000000"/>
              </a:buClr>
              <a:buSzPct val="45000"/>
              <a:buFont typeface="Wingdings" panose="05000000000000000000" pitchFamily="2" charset="2"/>
              <a:defRPr>
                <a:solidFill>
                  <a:schemeClr val="tx1"/>
                </a:solidFill>
                <a:latin typeface="Arial" panose="020B0604020202020204" pitchFamily="34" charset="0"/>
              </a:defRPr>
            </a:lvl7pPr>
            <a:lvl8pPr marL="3429000" indent="-228600" defTabSz="449263" eaLnBrk="0" fontAlgn="base" hangingPunct="0">
              <a:lnSpc>
                <a:spcPct val="93000"/>
              </a:lnSpc>
              <a:spcBef>
                <a:spcPct val="0"/>
              </a:spcBef>
              <a:spcAft>
                <a:spcPct val="0"/>
              </a:spcAft>
              <a:buClr>
                <a:srgbClr val="000000"/>
              </a:buClr>
              <a:buSzPct val="45000"/>
              <a:buFont typeface="Wingdings" panose="05000000000000000000" pitchFamily="2" charset="2"/>
              <a:defRPr>
                <a:solidFill>
                  <a:schemeClr val="tx1"/>
                </a:solidFill>
                <a:latin typeface="Arial" panose="020B0604020202020204" pitchFamily="34" charset="0"/>
              </a:defRPr>
            </a:lvl8pPr>
            <a:lvl9pPr marL="3886200" indent="-228600" defTabSz="449263" eaLnBrk="0" fontAlgn="base" hangingPunct="0">
              <a:lnSpc>
                <a:spcPct val="93000"/>
              </a:lnSpc>
              <a:spcBef>
                <a:spcPct val="0"/>
              </a:spcBef>
              <a:spcAft>
                <a:spcPct val="0"/>
              </a:spcAft>
              <a:buClr>
                <a:srgbClr val="000000"/>
              </a:buClr>
              <a:buSzPct val="45000"/>
              <a:buFont typeface="Wingdings" panose="05000000000000000000" pitchFamily="2" charset="2"/>
              <a:defRPr>
                <a:solidFill>
                  <a:schemeClr val="tx1"/>
                </a:solidFill>
                <a:latin typeface="Arial" panose="020B0604020202020204" pitchFamily="34" charset="0"/>
              </a:defRPr>
            </a:lvl9pPr>
          </a:lstStyle>
          <a:p>
            <a:pPr eaLnBrk="1"/>
            <a:endParaRPr lang="nl-NL" altLang="nl-NL" sz="1429"/>
          </a:p>
        </p:txBody>
      </p:sp>
      <p:sp>
        <p:nvSpPr>
          <p:cNvPr id="2061" name="Line 16">
            <a:extLst>
              <a:ext uri="{FF2B5EF4-FFF2-40B4-BE49-F238E27FC236}">
                <a16:creationId xmlns:a16="http://schemas.microsoft.com/office/drawing/2014/main" xmlns="" id="{4E7ABDC4-227B-419A-910C-D943DCECB872}"/>
              </a:ext>
            </a:extLst>
          </p:cNvPr>
          <p:cNvSpPr>
            <a:spLocks noChangeShapeType="1"/>
          </p:cNvSpPr>
          <p:nvPr/>
        </p:nvSpPr>
        <p:spPr bwMode="auto">
          <a:xfrm>
            <a:off x="2522539" y="3750312"/>
            <a:ext cx="60482" cy="1261"/>
          </a:xfrm>
          <a:prstGeom prst="line">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nl-NL" sz="1429"/>
          </a:p>
        </p:txBody>
      </p:sp>
      <p:sp>
        <p:nvSpPr>
          <p:cNvPr id="2067" name="Text Box 22">
            <a:extLst>
              <a:ext uri="{FF2B5EF4-FFF2-40B4-BE49-F238E27FC236}">
                <a16:creationId xmlns:a16="http://schemas.microsoft.com/office/drawing/2014/main" xmlns="" id="{B1E38BAF-0EDF-4C6D-A878-7CB63D2E2160}"/>
              </a:ext>
            </a:extLst>
          </p:cNvPr>
          <p:cNvSpPr txBox="1">
            <a:spLocks noChangeArrowheads="1"/>
          </p:cNvSpPr>
          <p:nvPr/>
        </p:nvSpPr>
        <p:spPr bwMode="auto">
          <a:xfrm>
            <a:off x="1655629" y="4617222"/>
            <a:ext cx="728306" cy="89337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eaLnBrk="0">
              <a:defRPr>
                <a:solidFill>
                  <a:schemeClr val="tx1"/>
                </a:solidFill>
                <a:latin typeface="Arial" panose="020B0604020202020204" pitchFamily="34" charset="0"/>
              </a:defRPr>
            </a:lvl1pPr>
            <a:lvl2pPr marL="742950" indent="-285750" eaLnBrk="0">
              <a:defRPr>
                <a:solidFill>
                  <a:schemeClr val="tx1"/>
                </a:solidFill>
                <a:latin typeface="Arial" panose="020B0604020202020204" pitchFamily="34" charset="0"/>
              </a:defRPr>
            </a:lvl2pPr>
            <a:lvl3pPr marL="1143000" indent="-228600" eaLnBrk="0">
              <a:defRPr>
                <a:solidFill>
                  <a:schemeClr val="tx1"/>
                </a:solidFill>
                <a:latin typeface="Arial" panose="020B0604020202020204" pitchFamily="34" charset="0"/>
              </a:defRPr>
            </a:lvl3pPr>
            <a:lvl4pPr marL="1600200" indent="-228600" eaLnBrk="0">
              <a:defRPr>
                <a:solidFill>
                  <a:schemeClr val="tx1"/>
                </a:solidFill>
                <a:latin typeface="Arial" panose="020B0604020202020204" pitchFamily="34" charset="0"/>
              </a:defRPr>
            </a:lvl4pPr>
            <a:lvl5pPr marL="2057400" indent="-228600" eaLnBrk="0">
              <a:defRPr>
                <a:solidFill>
                  <a:schemeClr val="tx1"/>
                </a:solidFill>
                <a:latin typeface="Arial" panose="020B0604020202020204" pitchFamily="34" charset="0"/>
              </a:defRPr>
            </a:lvl5pPr>
            <a:lvl6pPr marL="2514600" indent="-228600" defTabSz="449263" eaLnBrk="0" fontAlgn="base" hangingPunct="0">
              <a:lnSpc>
                <a:spcPct val="93000"/>
              </a:lnSpc>
              <a:spcBef>
                <a:spcPct val="0"/>
              </a:spcBef>
              <a:spcAft>
                <a:spcPct val="0"/>
              </a:spcAft>
              <a:buClr>
                <a:srgbClr val="000000"/>
              </a:buClr>
              <a:buSzPct val="45000"/>
              <a:buFont typeface="Wingdings" panose="05000000000000000000" pitchFamily="2" charset="2"/>
              <a:defRPr>
                <a:solidFill>
                  <a:schemeClr val="tx1"/>
                </a:solidFill>
                <a:latin typeface="Arial" panose="020B0604020202020204" pitchFamily="34" charset="0"/>
              </a:defRPr>
            </a:lvl6pPr>
            <a:lvl7pPr marL="2971800" indent="-228600" defTabSz="449263" eaLnBrk="0" fontAlgn="base" hangingPunct="0">
              <a:lnSpc>
                <a:spcPct val="93000"/>
              </a:lnSpc>
              <a:spcBef>
                <a:spcPct val="0"/>
              </a:spcBef>
              <a:spcAft>
                <a:spcPct val="0"/>
              </a:spcAft>
              <a:buClr>
                <a:srgbClr val="000000"/>
              </a:buClr>
              <a:buSzPct val="45000"/>
              <a:buFont typeface="Wingdings" panose="05000000000000000000" pitchFamily="2" charset="2"/>
              <a:defRPr>
                <a:solidFill>
                  <a:schemeClr val="tx1"/>
                </a:solidFill>
                <a:latin typeface="Arial" panose="020B0604020202020204" pitchFamily="34" charset="0"/>
              </a:defRPr>
            </a:lvl7pPr>
            <a:lvl8pPr marL="3429000" indent="-228600" defTabSz="449263" eaLnBrk="0" fontAlgn="base" hangingPunct="0">
              <a:lnSpc>
                <a:spcPct val="93000"/>
              </a:lnSpc>
              <a:spcBef>
                <a:spcPct val="0"/>
              </a:spcBef>
              <a:spcAft>
                <a:spcPct val="0"/>
              </a:spcAft>
              <a:buClr>
                <a:srgbClr val="000000"/>
              </a:buClr>
              <a:buSzPct val="45000"/>
              <a:buFont typeface="Wingdings" panose="05000000000000000000" pitchFamily="2" charset="2"/>
              <a:defRPr>
                <a:solidFill>
                  <a:schemeClr val="tx1"/>
                </a:solidFill>
                <a:latin typeface="Arial" panose="020B0604020202020204" pitchFamily="34" charset="0"/>
              </a:defRPr>
            </a:lvl8pPr>
            <a:lvl9pPr marL="3886200" indent="-228600" defTabSz="449263" eaLnBrk="0" fontAlgn="base" hangingPunct="0">
              <a:lnSpc>
                <a:spcPct val="93000"/>
              </a:lnSpc>
              <a:spcBef>
                <a:spcPct val="0"/>
              </a:spcBef>
              <a:spcAft>
                <a:spcPct val="0"/>
              </a:spcAft>
              <a:buClr>
                <a:srgbClr val="000000"/>
              </a:buClr>
              <a:buSzPct val="45000"/>
              <a:buFont typeface="Wingdings" panose="05000000000000000000" pitchFamily="2" charset="2"/>
              <a:defRPr>
                <a:solidFill>
                  <a:schemeClr val="tx1"/>
                </a:solidFill>
                <a:latin typeface="Arial" panose="020B0604020202020204" pitchFamily="34" charset="0"/>
              </a:defRPr>
            </a:lvl9pPr>
          </a:lstStyle>
          <a:p>
            <a:pPr eaLnBrk="1"/>
            <a:endParaRPr lang="nl-NL" altLang="nl-NL" sz="1429"/>
          </a:p>
        </p:txBody>
      </p:sp>
      <p:sp>
        <p:nvSpPr>
          <p:cNvPr id="2068" name="Text Box 23">
            <a:extLst>
              <a:ext uri="{FF2B5EF4-FFF2-40B4-BE49-F238E27FC236}">
                <a16:creationId xmlns:a16="http://schemas.microsoft.com/office/drawing/2014/main" xmlns="" id="{D3DA62D8-5D75-4B2A-9579-FE77005AB4D2}"/>
              </a:ext>
            </a:extLst>
          </p:cNvPr>
          <p:cNvSpPr txBox="1">
            <a:spLocks noChangeArrowheads="1"/>
          </p:cNvSpPr>
          <p:nvPr/>
        </p:nvSpPr>
        <p:spPr bwMode="auto">
          <a:xfrm>
            <a:off x="1108770" y="2025312"/>
            <a:ext cx="728306" cy="89337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eaLnBrk="0">
              <a:defRPr>
                <a:solidFill>
                  <a:schemeClr val="tx1"/>
                </a:solidFill>
                <a:latin typeface="Arial" panose="020B0604020202020204" pitchFamily="34" charset="0"/>
              </a:defRPr>
            </a:lvl1pPr>
            <a:lvl2pPr marL="742950" indent="-285750" eaLnBrk="0">
              <a:defRPr>
                <a:solidFill>
                  <a:schemeClr val="tx1"/>
                </a:solidFill>
                <a:latin typeface="Arial" panose="020B0604020202020204" pitchFamily="34" charset="0"/>
              </a:defRPr>
            </a:lvl2pPr>
            <a:lvl3pPr marL="1143000" indent="-228600" eaLnBrk="0">
              <a:defRPr>
                <a:solidFill>
                  <a:schemeClr val="tx1"/>
                </a:solidFill>
                <a:latin typeface="Arial" panose="020B0604020202020204" pitchFamily="34" charset="0"/>
              </a:defRPr>
            </a:lvl3pPr>
            <a:lvl4pPr marL="1600200" indent="-228600" eaLnBrk="0">
              <a:defRPr>
                <a:solidFill>
                  <a:schemeClr val="tx1"/>
                </a:solidFill>
                <a:latin typeface="Arial" panose="020B0604020202020204" pitchFamily="34" charset="0"/>
              </a:defRPr>
            </a:lvl4pPr>
            <a:lvl5pPr marL="2057400" indent="-228600" eaLnBrk="0">
              <a:defRPr>
                <a:solidFill>
                  <a:schemeClr val="tx1"/>
                </a:solidFill>
                <a:latin typeface="Arial" panose="020B0604020202020204" pitchFamily="34" charset="0"/>
              </a:defRPr>
            </a:lvl5pPr>
            <a:lvl6pPr marL="2514600" indent="-228600" defTabSz="449263" eaLnBrk="0" fontAlgn="base" hangingPunct="0">
              <a:lnSpc>
                <a:spcPct val="93000"/>
              </a:lnSpc>
              <a:spcBef>
                <a:spcPct val="0"/>
              </a:spcBef>
              <a:spcAft>
                <a:spcPct val="0"/>
              </a:spcAft>
              <a:buClr>
                <a:srgbClr val="000000"/>
              </a:buClr>
              <a:buSzPct val="45000"/>
              <a:buFont typeface="Wingdings" panose="05000000000000000000" pitchFamily="2" charset="2"/>
              <a:defRPr>
                <a:solidFill>
                  <a:schemeClr val="tx1"/>
                </a:solidFill>
                <a:latin typeface="Arial" panose="020B0604020202020204" pitchFamily="34" charset="0"/>
              </a:defRPr>
            </a:lvl6pPr>
            <a:lvl7pPr marL="2971800" indent="-228600" defTabSz="449263" eaLnBrk="0" fontAlgn="base" hangingPunct="0">
              <a:lnSpc>
                <a:spcPct val="93000"/>
              </a:lnSpc>
              <a:spcBef>
                <a:spcPct val="0"/>
              </a:spcBef>
              <a:spcAft>
                <a:spcPct val="0"/>
              </a:spcAft>
              <a:buClr>
                <a:srgbClr val="000000"/>
              </a:buClr>
              <a:buSzPct val="45000"/>
              <a:buFont typeface="Wingdings" panose="05000000000000000000" pitchFamily="2" charset="2"/>
              <a:defRPr>
                <a:solidFill>
                  <a:schemeClr val="tx1"/>
                </a:solidFill>
                <a:latin typeface="Arial" panose="020B0604020202020204" pitchFamily="34" charset="0"/>
              </a:defRPr>
            </a:lvl7pPr>
            <a:lvl8pPr marL="3429000" indent="-228600" defTabSz="449263" eaLnBrk="0" fontAlgn="base" hangingPunct="0">
              <a:lnSpc>
                <a:spcPct val="93000"/>
              </a:lnSpc>
              <a:spcBef>
                <a:spcPct val="0"/>
              </a:spcBef>
              <a:spcAft>
                <a:spcPct val="0"/>
              </a:spcAft>
              <a:buClr>
                <a:srgbClr val="000000"/>
              </a:buClr>
              <a:buSzPct val="45000"/>
              <a:buFont typeface="Wingdings" panose="05000000000000000000" pitchFamily="2" charset="2"/>
              <a:defRPr>
                <a:solidFill>
                  <a:schemeClr val="tx1"/>
                </a:solidFill>
                <a:latin typeface="Arial" panose="020B0604020202020204" pitchFamily="34" charset="0"/>
              </a:defRPr>
            </a:lvl8pPr>
            <a:lvl9pPr marL="3886200" indent="-228600" defTabSz="449263" eaLnBrk="0" fontAlgn="base" hangingPunct="0">
              <a:lnSpc>
                <a:spcPct val="93000"/>
              </a:lnSpc>
              <a:spcBef>
                <a:spcPct val="0"/>
              </a:spcBef>
              <a:spcAft>
                <a:spcPct val="0"/>
              </a:spcAft>
              <a:buClr>
                <a:srgbClr val="000000"/>
              </a:buClr>
              <a:buSzPct val="45000"/>
              <a:buFont typeface="Wingdings" panose="05000000000000000000" pitchFamily="2" charset="2"/>
              <a:defRPr>
                <a:solidFill>
                  <a:schemeClr val="tx1"/>
                </a:solidFill>
                <a:latin typeface="Arial" panose="020B0604020202020204" pitchFamily="34" charset="0"/>
              </a:defRPr>
            </a:lvl9pPr>
          </a:lstStyle>
          <a:p>
            <a:pPr eaLnBrk="1"/>
            <a:endParaRPr lang="nl-NL" altLang="nl-NL" sz="1429"/>
          </a:p>
        </p:txBody>
      </p:sp>
      <p:pic>
        <p:nvPicPr>
          <p:cNvPr id="2069" name="Picture 26">
            <a:extLst>
              <a:ext uri="{FF2B5EF4-FFF2-40B4-BE49-F238E27FC236}">
                <a16:creationId xmlns:a16="http://schemas.microsoft.com/office/drawing/2014/main" xmlns="" id="{5DD22294-7E73-40C7-B8CC-48EF0A03080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00955" y="934114"/>
            <a:ext cx="1810683" cy="613641"/>
          </a:xfrm>
          <a:prstGeom prst="rect">
            <a:avLst/>
          </a:prstGeom>
          <a:noFill/>
          <a:ln>
            <a:noFill/>
          </a:ln>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el 1">
            <a:extLst>
              <a:ext uri="{FF2B5EF4-FFF2-40B4-BE49-F238E27FC236}">
                <a16:creationId xmlns:a16="http://schemas.microsoft.com/office/drawing/2014/main" xmlns="" id="{D59A6795-0ED5-4786-9414-61E7619379A1}"/>
              </a:ext>
            </a:extLst>
          </p:cNvPr>
          <p:cNvSpPr>
            <a:spLocks noGrp="1"/>
          </p:cNvSpPr>
          <p:nvPr>
            <p:ph type="title"/>
          </p:nvPr>
        </p:nvSpPr>
        <p:spPr>
          <a:xfrm>
            <a:off x="623888" y="1738021"/>
            <a:ext cx="7886700" cy="765270"/>
          </a:xfrm>
        </p:spPr>
        <p:txBody>
          <a:bodyPr>
            <a:normAutofit/>
          </a:bodyPr>
          <a:lstStyle/>
          <a:p>
            <a:r>
              <a:rPr lang="nl-NL" b="0" cap="none" dirty="0"/>
              <a:t>Medicatie en eiwitten</a:t>
            </a:r>
          </a:p>
        </p:txBody>
      </p:sp>
      <p:sp>
        <p:nvSpPr>
          <p:cNvPr id="3" name="Tijdelijke aanduiding voor tekst 2">
            <a:extLst>
              <a:ext uri="{FF2B5EF4-FFF2-40B4-BE49-F238E27FC236}">
                <a16:creationId xmlns:a16="http://schemas.microsoft.com/office/drawing/2014/main" xmlns="" id="{FE14646E-FD04-43AD-A730-659379AE5CC2}"/>
              </a:ext>
            </a:extLst>
          </p:cNvPr>
          <p:cNvSpPr>
            <a:spLocks noGrp="1"/>
          </p:cNvSpPr>
          <p:nvPr>
            <p:ph type="body" idx="1"/>
          </p:nvPr>
        </p:nvSpPr>
        <p:spPr>
          <a:xfrm>
            <a:off x="623888" y="2527231"/>
            <a:ext cx="7886700" cy="3294925"/>
          </a:xfrm>
        </p:spPr>
        <p:txBody>
          <a:bodyPr>
            <a:normAutofit/>
          </a:bodyPr>
          <a:lstStyle/>
          <a:p>
            <a:pPr marL="257175" indent="-257175">
              <a:buFont typeface="Arial" panose="020B0604020202020204" pitchFamily="34" charset="0"/>
              <a:buChar char="•"/>
            </a:pPr>
            <a:endParaRPr lang="nl-NL" dirty="0">
              <a:solidFill>
                <a:schemeClr val="tx1"/>
              </a:solidFill>
            </a:endParaRPr>
          </a:p>
          <a:p>
            <a:pPr marL="257175" indent="-257175">
              <a:buFont typeface="Arial" panose="020B0604020202020204" pitchFamily="34" charset="0"/>
              <a:buChar char="•"/>
            </a:pPr>
            <a:endParaRPr lang="nl-NL" dirty="0">
              <a:solidFill>
                <a:schemeClr val="tx1"/>
              </a:solidFill>
            </a:endParaRPr>
          </a:p>
          <a:p>
            <a:pPr marL="257175" indent="-257175">
              <a:buFont typeface="Arial" panose="020B0604020202020204" pitchFamily="34" charset="0"/>
              <a:buChar char="•"/>
            </a:pPr>
            <a:r>
              <a:rPr lang="nl-NL" sz="2400" dirty="0">
                <a:solidFill>
                  <a:schemeClr val="tx1"/>
                </a:solidFill>
              </a:rPr>
              <a:t>Hoe zit dat?</a:t>
            </a:r>
          </a:p>
          <a:p>
            <a:endParaRPr lang="nl-NL" dirty="0">
              <a:solidFill>
                <a:schemeClr val="tx1"/>
              </a:solidFill>
            </a:endParaRPr>
          </a:p>
          <a:p>
            <a:pPr marL="257175" indent="-257175">
              <a:buFont typeface="Arial" panose="020B0604020202020204" pitchFamily="34" charset="0"/>
              <a:buChar char="•"/>
            </a:pPr>
            <a:endParaRPr lang="nl-NL" dirty="0"/>
          </a:p>
          <a:p>
            <a:endParaRPr lang="nl-NL" dirty="0"/>
          </a:p>
          <a:p>
            <a:endParaRPr lang="nl-NL" dirty="0"/>
          </a:p>
        </p:txBody>
      </p:sp>
      <p:pic>
        <p:nvPicPr>
          <p:cNvPr id="14" name="Afbeelding 13" descr="De bronafbeelding bekijken">
            <a:extLst>
              <a:ext uri="{FF2B5EF4-FFF2-40B4-BE49-F238E27FC236}">
                <a16:creationId xmlns:a16="http://schemas.microsoft.com/office/drawing/2014/main" xmlns="" id="{B3754F10-AA57-459B-9538-30C118567BCE}"/>
              </a:ext>
            </a:extLst>
          </p:cNvPr>
          <p:cNvPicPr/>
          <p:nvPr/>
        </p:nvPicPr>
        <p:blipFill>
          <a:blip r:embed="rId4">
            <a:extLst>
              <a:ext uri="{28A0092B-C50C-407E-A947-70E740481C1C}">
                <a14:useLocalDpi xmlns:a14="http://schemas.microsoft.com/office/drawing/2010/main" val="0"/>
              </a:ext>
            </a:extLst>
          </a:blip>
          <a:srcRect/>
          <a:stretch>
            <a:fillRect/>
          </a:stretch>
        </p:blipFill>
        <p:spPr bwMode="auto">
          <a:xfrm>
            <a:off x="4364831" y="3376077"/>
            <a:ext cx="2200275" cy="1453098"/>
          </a:xfrm>
          <a:prstGeom prst="rect">
            <a:avLst/>
          </a:prstGeom>
          <a:noFill/>
          <a:ln>
            <a:noFill/>
          </a:ln>
        </p:spPr>
      </p:pic>
    </p:spTree>
    <p:extLst>
      <p:ext uri="{BB962C8B-B14F-4D97-AF65-F5344CB8AC3E}">
        <p14:creationId xmlns:p14="http://schemas.microsoft.com/office/powerpoint/2010/main" val="2723911567"/>
      </p:ext>
    </p:extLst>
  </p:cSld>
  <p:clrMapOvr>
    <a:masterClrMapping/>
  </p:clrMapOvr>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2" name="Text Box 5">
            <a:extLst>
              <a:ext uri="{FF2B5EF4-FFF2-40B4-BE49-F238E27FC236}">
                <a16:creationId xmlns:a16="http://schemas.microsoft.com/office/drawing/2014/main" xmlns="" id="{2062A573-11BC-42C2-B704-68245ADBDDC3}"/>
              </a:ext>
            </a:extLst>
          </p:cNvPr>
          <p:cNvSpPr txBox="1">
            <a:spLocks noChangeArrowheads="1"/>
          </p:cNvSpPr>
          <p:nvPr/>
        </p:nvSpPr>
        <p:spPr bwMode="auto">
          <a:xfrm>
            <a:off x="3486473" y="5143921"/>
            <a:ext cx="1627977" cy="43849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eaLnBrk="0">
              <a:defRPr>
                <a:solidFill>
                  <a:schemeClr val="tx1"/>
                </a:solidFill>
                <a:latin typeface="Arial" panose="020B0604020202020204" pitchFamily="34" charset="0"/>
              </a:defRPr>
            </a:lvl1pPr>
            <a:lvl2pPr marL="742950" indent="-285750" eaLnBrk="0">
              <a:defRPr>
                <a:solidFill>
                  <a:schemeClr val="tx1"/>
                </a:solidFill>
                <a:latin typeface="Arial" panose="020B0604020202020204" pitchFamily="34" charset="0"/>
              </a:defRPr>
            </a:lvl2pPr>
            <a:lvl3pPr marL="1143000" indent="-228600" eaLnBrk="0">
              <a:defRPr>
                <a:solidFill>
                  <a:schemeClr val="tx1"/>
                </a:solidFill>
                <a:latin typeface="Arial" panose="020B0604020202020204" pitchFamily="34" charset="0"/>
              </a:defRPr>
            </a:lvl3pPr>
            <a:lvl4pPr marL="1600200" indent="-228600" eaLnBrk="0">
              <a:defRPr>
                <a:solidFill>
                  <a:schemeClr val="tx1"/>
                </a:solidFill>
                <a:latin typeface="Arial" panose="020B0604020202020204" pitchFamily="34" charset="0"/>
              </a:defRPr>
            </a:lvl4pPr>
            <a:lvl5pPr marL="2057400" indent="-228600" eaLnBrk="0">
              <a:defRPr>
                <a:solidFill>
                  <a:schemeClr val="tx1"/>
                </a:solidFill>
                <a:latin typeface="Arial" panose="020B0604020202020204" pitchFamily="34" charset="0"/>
              </a:defRPr>
            </a:lvl5pPr>
            <a:lvl6pPr marL="2514600" indent="-228600" defTabSz="449263" eaLnBrk="0" fontAlgn="base" hangingPunct="0">
              <a:lnSpc>
                <a:spcPct val="93000"/>
              </a:lnSpc>
              <a:spcBef>
                <a:spcPct val="0"/>
              </a:spcBef>
              <a:spcAft>
                <a:spcPct val="0"/>
              </a:spcAft>
              <a:buClr>
                <a:srgbClr val="000000"/>
              </a:buClr>
              <a:buSzPct val="45000"/>
              <a:buFont typeface="Wingdings" panose="05000000000000000000" pitchFamily="2" charset="2"/>
              <a:defRPr>
                <a:solidFill>
                  <a:schemeClr val="tx1"/>
                </a:solidFill>
                <a:latin typeface="Arial" panose="020B0604020202020204" pitchFamily="34" charset="0"/>
              </a:defRPr>
            </a:lvl6pPr>
            <a:lvl7pPr marL="2971800" indent="-228600" defTabSz="449263" eaLnBrk="0" fontAlgn="base" hangingPunct="0">
              <a:lnSpc>
                <a:spcPct val="93000"/>
              </a:lnSpc>
              <a:spcBef>
                <a:spcPct val="0"/>
              </a:spcBef>
              <a:spcAft>
                <a:spcPct val="0"/>
              </a:spcAft>
              <a:buClr>
                <a:srgbClr val="000000"/>
              </a:buClr>
              <a:buSzPct val="45000"/>
              <a:buFont typeface="Wingdings" panose="05000000000000000000" pitchFamily="2" charset="2"/>
              <a:defRPr>
                <a:solidFill>
                  <a:schemeClr val="tx1"/>
                </a:solidFill>
                <a:latin typeface="Arial" panose="020B0604020202020204" pitchFamily="34" charset="0"/>
              </a:defRPr>
            </a:lvl7pPr>
            <a:lvl8pPr marL="3429000" indent="-228600" defTabSz="449263" eaLnBrk="0" fontAlgn="base" hangingPunct="0">
              <a:lnSpc>
                <a:spcPct val="93000"/>
              </a:lnSpc>
              <a:spcBef>
                <a:spcPct val="0"/>
              </a:spcBef>
              <a:spcAft>
                <a:spcPct val="0"/>
              </a:spcAft>
              <a:buClr>
                <a:srgbClr val="000000"/>
              </a:buClr>
              <a:buSzPct val="45000"/>
              <a:buFont typeface="Wingdings" panose="05000000000000000000" pitchFamily="2" charset="2"/>
              <a:defRPr>
                <a:solidFill>
                  <a:schemeClr val="tx1"/>
                </a:solidFill>
                <a:latin typeface="Arial" panose="020B0604020202020204" pitchFamily="34" charset="0"/>
              </a:defRPr>
            </a:lvl8pPr>
            <a:lvl9pPr marL="3886200" indent="-228600" defTabSz="449263" eaLnBrk="0" fontAlgn="base" hangingPunct="0">
              <a:lnSpc>
                <a:spcPct val="93000"/>
              </a:lnSpc>
              <a:spcBef>
                <a:spcPct val="0"/>
              </a:spcBef>
              <a:spcAft>
                <a:spcPct val="0"/>
              </a:spcAft>
              <a:buClr>
                <a:srgbClr val="000000"/>
              </a:buClr>
              <a:buSzPct val="45000"/>
              <a:buFont typeface="Wingdings" panose="05000000000000000000" pitchFamily="2" charset="2"/>
              <a:defRPr>
                <a:solidFill>
                  <a:schemeClr val="tx1"/>
                </a:solidFill>
                <a:latin typeface="Arial" panose="020B0604020202020204" pitchFamily="34" charset="0"/>
              </a:defRPr>
            </a:lvl9pPr>
          </a:lstStyle>
          <a:p>
            <a:pPr eaLnBrk="1"/>
            <a:endParaRPr lang="nl-NL" altLang="nl-NL" sz="1429"/>
          </a:p>
        </p:txBody>
      </p:sp>
      <p:sp>
        <p:nvSpPr>
          <p:cNvPr id="2053" name="Text Box 6">
            <a:extLst>
              <a:ext uri="{FF2B5EF4-FFF2-40B4-BE49-F238E27FC236}">
                <a16:creationId xmlns:a16="http://schemas.microsoft.com/office/drawing/2014/main" xmlns="" id="{54143714-0A9D-4E3B-85CD-5A22A42B8D90}"/>
              </a:ext>
            </a:extLst>
          </p:cNvPr>
          <p:cNvSpPr txBox="1">
            <a:spLocks noChangeArrowheads="1"/>
          </p:cNvSpPr>
          <p:nvPr/>
        </p:nvSpPr>
        <p:spPr bwMode="auto">
          <a:xfrm>
            <a:off x="236052" y="3277796"/>
            <a:ext cx="1747681" cy="6921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71435" tIns="37147" rIns="71435" bIns="37147">
            <a:spAutoFit/>
          </a:bodyPr>
          <a:lstStyle>
            <a:lvl1pPr eaLnBrk="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defRPr>
            </a:lvl1pPr>
            <a:lvl2pPr marL="742950" indent="-285750" eaLnBrk="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defRPr>
            </a:lvl2pPr>
            <a:lvl3pPr marL="1143000" indent="-228600" eaLnBrk="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defRPr>
            </a:lvl3pPr>
            <a:lvl4pPr marL="1600200" indent="-228600" eaLnBrk="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defRPr>
            </a:lvl4pPr>
            <a:lvl5pPr marL="2057400" indent="-228600" eaLnBrk="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defRPr>
            </a:lvl5pPr>
            <a:lvl6pPr marL="2514600" indent="-228600" defTabSz="449263" eaLnBrk="0" fontAlgn="base" hangingPunct="0">
              <a:lnSpc>
                <a:spcPct val="93000"/>
              </a:lnSpc>
              <a:spcBef>
                <a:spcPct val="0"/>
              </a:spcBef>
              <a:spcAft>
                <a:spcPct val="0"/>
              </a:spcAft>
              <a:buClr>
                <a:srgbClr val="000000"/>
              </a:buClr>
              <a:buSzPct val="45000"/>
              <a:buFont typeface="Wingdings" panose="05000000000000000000" pitchFamily="2" charset="2"/>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defRPr>
            </a:lvl6pPr>
            <a:lvl7pPr marL="2971800" indent="-228600" defTabSz="449263" eaLnBrk="0" fontAlgn="base" hangingPunct="0">
              <a:lnSpc>
                <a:spcPct val="93000"/>
              </a:lnSpc>
              <a:spcBef>
                <a:spcPct val="0"/>
              </a:spcBef>
              <a:spcAft>
                <a:spcPct val="0"/>
              </a:spcAft>
              <a:buClr>
                <a:srgbClr val="000000"/>
              </a:buClr>
              <a:buSzPct val="45000"/>
              <a:buFont typeface="Wingdings" panose="05000000000000000000" pitchFamily="2" charset="2"/>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defRPr>
            </a:lvl7pPr>
            <a:lvl8pPr marL="3429000" indent="-228600" defTabSz="449263" eaLnBrk="0" fontAlgn="base" hangingPunct="0">
              <a:lnSpc>
                <a:spcPct val="93000"/>
              </a:lnSpc>
              <a:spcBef>
                <a:spcPct val="0"/>
              </a:spcBef>
              <a:spcAft>
                <a:spcPct val="0"/>
              </a:spcAft>
              <a:buClr>
                <a:srgbClr val="000000"/>
              </a:buClr>
              <a:buSzPct val="45000"/>
              <a:buFont typeface="Wingdings" panose="05000000000000000000" pitchFamily="2" charset="2"/>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defRPr>
            </a:lvl8pPr>
            <a:lvl9pPr marL="3886200" indent="-228600" defTabSz="449263" eaLnBrk="0" fontAlgn="base" hangingPunct="0">
              <a:lnSpc>
                <a:spcPct val="93000"/>
              </a:lnSpc>
              <a:spcBef>
                <a:spcPct val="0"/>
              </a:spcBef>
              <a:spcAft>
                <a:spcPct val="0"/>
              </a:spcAft>
              <a:buClr>
                <a:srgbClr val="000000"/>
              </a:buClr>
              <a:buSzPct val="45000"/>
              <a:buFont typeface="Wingdings" panose="05000000000000000000" pitchFamily="2" charset="2"/>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defRPr>
            </a:lvl9pPr>
          </a:lstStyle>
          <a:p>
            <a:pPr eaLnBrk="1">
              <a:lnSpc>
                <a:spcPct val="102000"/>
              </a:lnSpc>
              <a:spcBef>
                <a:spcPts val="1190"/>
              </a:spcBef>
            </a:pPr>
            <a:r>
              <a:rPr lang="nl-NL" altLang="nl-NL" sz="2222" b="1" dirty="0">
                <a:solidFill>
                  <a:srgbClr val="6880BE"/>
                </a:solidFill>
                <a:latin typeface="Calibri" panose="020F0502020204030204" pitchFamily="34" charset="0"/>
              </a:rPr>
              <a:t>          </a:t>
            </a:r>
            <a:r>
              <a:rPr lang="nl-NL" altLang="nl-NL" sz="1826" dirty="0">
                <a:solidFill>
                  <a:srgbClr val="000000"/>
                </a:solidFill>
              </a:rPr>
              <a:t>      </a:t>
            </a:r>
            <a:r>
              <a:rPr lang="nl-NL" altLang="nl-NL" sz="1826" dirty="0">
                <a:solidFill>
                  <a:srgbClr val="C00000"/>
                </a:solidFill>
              </a:rPr>
              <a:t>	</a:t>
            </a:r>
          </a:p>
        </p:txBody>
      </p:sp>
      <p:sp>
        <p:nvSpPr>
          <p:cNvPr id="2054" name="Text Box 7">
            <a:extLst>
              <a:ext uri="{FF2B5EF4-FFF2-40B4-BE49-F238E27FC236}">
                <a16:creationId xmlns:a16="http://schemas.microsoft.com/office/drawing/2014/main" xmlns="" id="{E60BF9FD-79C0-4F64-AF90-E371FD713838}"/>
              </a:ext>
            </a:extLst>
          </p:cNvPr>
          <p:cNvSpPr txBox="1">
            <a:spLocks noChangeArrowheads="1"/>
          </p:cNvSpPr>
          <p:nvPr/>
        </p:nvSpPr>
        <p:spPr bwMode="auto">
          <a:xfrm>
            <a:off x="1076008" y="857250"/>
            <a:ext cx="5721860" cy="27721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eaLnBrk="0">
              <a:defRPr>
                <a:solidFill>
                  <a:schemeClr val="tx1"/>
                </a:solidFill>
                <a:latin typeface="Arial" panose="020B0604020202020204" pitchFamily="34" charset="0"/>
              </a:defRPr>
            </a:lvl1pPr>
            <a:lvl2pPr marL="742950" indent="-285750" eaLnBrk="0">
              <a:defRPr>
                <a:solidFill>
                  <a:schemeClr val="tx1"/>
                </a:solidFill>
                <a:latin typeface="Arial" panose="020B0604020202020204" pitchFamily="34" charset="0"/>
              </a:defRPr>
            </a:lvl2pPr>
            <a:lvl3pPr marL="1143000" indent="-228600" eaLnBrk="0">
              <a:defRPr>
                <a:solidFill>
                  <a:schemeClr val="tx1"/>
                </a:solidFill>
                <a:latin typeface="Arial" panose="020B0604020202020204" pitchFamily="34" charset="0"/>
              </a:defRPr>
            </a:lvl3pPr>
            <a:lvl4pPr marL="1600200" indent="-228600" eaLnBrk="0">
              <a:defRPr>
                <a:solidFill>
                  <a:schemeClr val="tx1"/>
                </a:solidFill>
                <a:latin typeface="Arial" panose="020B0604020202020204" pitchFamily="34" charset="0"/>
              </a:defRPr>
            </a:lvl4pPr>
            <a:lvl5pPr marL="2057400" indent="-228600" eaLnBrk="0">
              <a:defRPr>
                <a:solidFill>
                  <a:schemeClr val="tx1"/>
                </a:solidFill>
                <a:latin typeface="Arial" panose="020B0604020202020204" pitchFamily="34" charset="0"/>
              </a:defRPr>
            </a:lvl5pPr>
            <a:lvl6pPr marL="2514600" indent="-228600" defTabSz="449263" eaLnBrk="0" fontAlgn="base" hangingPunct="0">
              <a:lnSpc>
                <a:spcPct val="93000"/>
              </a:lnSpc>
              <a:spcBef>
                <a:spcPct val="0"/>
              </a:spcBef>
              <a:spcAft>
                <a:spcPct val="0"/>
              </a:spcAft>
              <a:buClr>
                <a:srgbClr val="000000"/>
              </a:buClr>
              <a:buSzPct val="45000"/>
              <a:buFont typeface="Wingdings" panose="05000000000000000000" pitchFamily="2" charset="2"/>
              <a:defRPr>
                <a:solidFill>
                  <a:schemeClr val="tx1"/>
                </a:solidFill>
                <a:latin typeface="Arial" panose="020B0604020202020204" pitchFamily="34" charset="0"/>
              </a:defRPr>
            </a:lvl6pPr>
            <a:lvl7pPr marL="2971800" indent="-228600" defTabSz="449263" eaLnBrk="0" fontAlgn="base" hangingPunct="0">
              <a:lnSpc>
                <a:spcPct val="93000"/>
              </a:lnSpc>
              <a:spcBef>
                <a:spcPct val="0"/>
              </a:spcBef>
              <a:spcAft>
                <a:spcPct val="0"/>
              </a:spcAft>
              <a:buClr>
                <a:srgbClr val="000000"/>
              </a:buClr>
              <a:buSzPct val="45000"/>
              <a:buFont typeface="Wingdings" panose="05000000000000000000" pitchFamily="2" charset="2"/>
              <a:defRPr>
                <a:solidFill>
                  <a:schemeClr val="tx1"/>
                </a:solidFill>
                <a:latin typeface="Arial" panose="020B0604020202020204" pitchFamily="34" charset="0"/>
              </a:defRPr>
            </a:lvl7pPr>
            <a:lvl8pPr marL="3429000" indent="-228600" defTabSz="449263" eaLnBrk="0" fontAlgn="base" hangingPunct="0">
              <a:lnSpc>
                <a:spcPct val="93000"/>
              </a:lnSpc>
              <a:spcBef>
                <a:spcPct val="0"/>
              </a:spcBef>
              <a:spcAft>
                <a:spcPct val="0"/>
              </a:spcAft>
              <a:buClr>
                <a:srgbClr val="000000"/>
              </a:buClr>
              <a:buSzPct val="45000"/>
              <a:buFont typeface="Wingdings" panose="05000000000000000000" pitchFamily="2" charset="2"/>
              <a:defRPr>
                <a:solidFill>
                  <a:schemeClr val="tx1"/>
                </a:solidFill>
                <a:latin typeface="Arial" panose="020B0604020202020204" pitchFamily="34" charset="0"/>
              </a:defRPr>
            </a:lvl8pPr>
            <a:lvl9pPr marL="3886200" indent="-228600" defTabSz="449263" eaLnBrk="0" fontAlgn="base" hangingPunct="0">
              <a:lnSpc>
                <a:spcPct val="93000"/>
              </a:lnSpc>
              <a:spcBef>
                <a:spcPct val="0"/>
              </a:spcBef>
              <a:spcAft>
                <a:spcPct val="0"/>
              </a:spcAft>
              <a:buClr>
                <a:srgbClr val="000000"/>
              </a:buClr>
              <a:buSzPct val="45000"/>
              <a:buFont typeface="Wingdings" panose="05000000000000000000" pitchFamily="2" charset="2"/>
              <a:defRPr>
                <a:solidFill>
                  <a:schemeClr val="tx1"/>
                </a:solidFill>
                <a:latin typeface="Arial" panose="020B0604020202020204" pitchFamily="34" charset="0"/>
              </a:defRPr>
            </a:lvl9pPr>
          </a:lstStyle>
          <a:p>
            <a:pPr eaLnBrk="1"/>
            <a:endParaRPr lang="nl-NL" altLang="nl-NL" sz="1429"/>
          </a:p>
        </p:txBody>
      </p:sp>
      <p:sp>
        <p:nvSpPr>
          <p:cNvPr id="2055" name="Text Box 8">
            <a:extLst>
              <a:ext uri="{FF2B5EF4-FFF2-40B4-BE49-F238E27FC236}">
                <a16:creationId xmlns:a16="http://schemas.microsoft.com/office/drawing/2014/main" xmlns="" id="{029D7280-391B-45BF-BDFD-3726186FC405}"/>
              </a:ext>
            </a:extLst>
          </p:cNvPr>
          <p:cNvSpPr txBox="1">
            <a:spLocks noChangeArrowheads="1"/>
          </p:cNvSpPr>
          <p:nvPr/>
        </p:nvSpPr>
        <p:spPr bwMode="auto">
          <a:xfrm>
            <a:off x="1147831" y="1228333"/>
            <a:ext cx="4677284" cy="63884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eaLnBrk="0">
              <a:defRPr>
                <a:solidFill>
                  <a:schemeClr val="tx1"/>
                </a:solidFill>
                <a:latin typeface="Arial" panose="020B0604020202020204" pitchFamily="34" charset="0"/>
              </a:defRPr>
            </a:lvl1pPr>
            <a:lvl2pPr marL="742950" indent="-285750" eaLnBrk="0">
              <a:defRPr>
                <a:solidFill>
                  <a:schemeClr val="tx1"/>
                </a:solidFill>
                <a:latin typeface="Arial" panose="020B0604020202020204" pitchFamily="34" charset="0"/>
              </a:defRPr>
            </a:lvl2pPr>
            <a:lvl3pPr marL="1143000" indent="-228600" eaLnBrk="0">
              <a:defRPr>
                <a:solidFill>
                  <a:schemeClr val="tx1"/>
                </a:solidFill>
                <a:latin typeface="Arial" panose="020B0604020202020204" pitchFamily="34" charset="0"/>
              </a:defRPr>
            </a:lvl3pPr>
            <a:lvl4pPr marL="1600200" indent="-228600" eaLnBrk="0">
              <a:defRPr>
                <a:solidFill>
                  <a:schemeClr val="tx1"/>
                </a:solidFill>
                <a:latin typeface="Arial" panose="020B0604020202020204" pitchFamily="34" charset="0"/>
              </a:defRPr>
            </a:lvl4pPr>
            <a:lvl5pPr marL="2057400" indent="-228600" eaLnBrk="0">
              <a:defRPr>
                <a:solidFill>
                  <a:schemeClr val="tx1"/>
                </a:solidFill>
                <a:latin typeface="Arial" panose="020B0604020202020204" pitchFamily="34" charset="0"/>
              </a:defRPr>
            </a:lvl5pPr>
            <a:lvl6pPr marL="2514600" indent="-228600" defTabSz="449263" eaLnBrk="0" fontAlgn="base" hangingPunct="0">
              <a:lnSpc>
                <a:spcPct val="93000"/>
              </a:lnSpc>
              <a:spcBef>
                <a:spcPct val="0"/>
              </a:spcBef>
              <a:spcAft>
                <a:spcPct val="0"/>
              </a:spcAft>
              <a:buClr>
                <a:srgbClr val="000000"/>
              </a:buClr>
              <a:buSzPct val="45000"/>
              <a:buFont typeface="Wingdings" panose="05000000000000000000" pitchFamily="2" charset="2"/>
              <a:defRPr>
                <a:solidFill>
                  <a:schemeClr val="tx1"/>
                </a:solidFill>
                <a:latin typeface="Arial" panose="020B0604020202020204" pitchFamily="34" charset="0"/>
              </a:defRPr>
            </a:lvl6pPr>
            <a:lvl7pPr marL="2971800" indent="-228600" defTabSz="449263" eaLnBrk="0" fontAlgn="base" hangingPunct="0">
              <a:lnSpc>
                <a:spcPct val="93000"/>
              </a:lnSpc>
              <a:spcBef>
                <a:spcPct val="0"/>
              </a:spcBef>
              <a:spcAft>
                <a:spcPct val="0"/>
              </a:spcAft>
              <a:buClr>
                <a:srgbClr val="000000"/>
              </a:buClr>
              <a:buSzPct val="45000"/>
              <a:buFont typeface="Wingdings" panose="05000000000000000000" pitchFamily="2" charset="2"/>
              <a:defRPr>
                <a:solidFill>
                  <a:schemeClr val="tx1"/>
                </a:solidFill>
                <a:latin typeface="Arial" panose="020B0604020202020204" pitchFamily="34" charset="0"/>
              </a:defRPr>
            </a:lvl7pPr>
            <a:lvl8pPr marL="3429000" indent="-228600" defTabSz="449263" eaLnBrk="0" fontAlgn="base" hangingPunct="0">
              <a:lnSpc>
                <a:spcPct val="93000"/>
              </a:lnSpc>
              <a:spcBef>
                <a:spcPct val="0"/>
              </a:spcBef>
              <a:spcAft>
                <a:spcPct val="0"/>
              </a:spcAft>
              <a:buClr>
                <a:srgbClr val="000000"/>
              </a:buClr>
              <a:buSzPct val="45000"/>
              <a:buFont typeface="Wingdings" panose="05000000000000000000" pitchFamily="2" charset="2"/>
              <a:defRPr>
                <a:solidFill>
                  <a:schemeClr val="tx1"/>
                </a:solidFill>
                <a:latin typeface="Arial" panose="020B0604020202020204" pitchFamily="34" charset="0"/>
              </a:defRPr>
            </a:lvl8pPr>
            <a:lvl9pPr marL="3886200" indent="-228600" defTabSz="449263" eaLnBrk="0" fontAlgn="base" hangingPunct="0">
              <a:lnSpc>
                <a:spcPct val="93000"/>
              </a:lnSpc>
              <a:spcBef>
                <a:spcPct val="0"/>
              </a:spcBef>
              <a:spcAft>
                <a:spcPct val="0"/>
              </a:spcAft>
              <a:buClr>
                <a:srgbClr val="000000"/>
              </a:buClr>
              <a:buSzPct val="45000"/>
              <a:buFont typeface="Wingdings" panose="05000000000000000000" pitchFamily="2" charset="2"/>
              <a:defRPr>
                <a:solidFill>
                  <a:schemeClr val="tx1"/>
                </a:solidFill>
                <a:latin typeface="Arial" panose="020B0604020202020204" pitchFamily="34" charset="0"/>
              </a:defRPr>
            </a:lvl9pPr>
          </a:lstStyle>
          <a:p>
            <a:pPr eaLnBrk="1"/>
            <a:endParaRPr lang="nl-NL" altLang="nl-NL" sz="1429"/>
          </a:p>
        </p:txBody>
      </p:sp>
      <p:sp>
        <p:nvSpPr>
          <p:cNvPr id="2056" name="Text Box 9">
            <a:extLst>
              <a:ext uri="{FF2B5EF4-FFF2-40B4-BE49-F238E27FC236}">
                <a16:creationId xmlns:a16="http://schemas.microsoft.com/office/drawing/2014/main" xmlns="" id="{9F692005-B45F-4BD0-8D63-F15DFB7746E4}"/>
              </a:ext>
            </a:extLst>
          </p:cNvPr>
          <p:cNvSpPr txBox="1">
            <a:spLocks noChangeArrowheads="1"/>
          </p:cNvSpPr>
          <p:nvPr/>
        </p:nvSpPr>
        <p:spPr bwMode="auto">
          <a:xfrm>
            <a:off x="955045" y="1124380"/>
            <a:ext cx="7087748" cy="58970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eaLnBrk="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chemeClr val="tx1"/>
                </a:solidFill>
                <a:latin typeface="Arial" panose="020B0604020202020204" pitchFamily="34" charset="0"/>
              </a:defRPr>
            </a:lvl1pPr>
            <a:lvl2pPr marL="742950" indent="-285750" eaLnBrk="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chemeClr val="tx1"/>
                </a:solidFill>
                <a:latin typeface="Arial" panose="020B0604020202020204" pitchFamily="34" charset="0"/>
              </a:defRPr>
            </a:lvl2pPr>
            <a:lvl3pPr marL="1143000" indent="-228600" eaLnBrk="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chemeClr val="tx1"/>
                </a:solidFill>
                <a:latin typeface="Arial" panose="020B0604020202020204" pitchFamily="34" charset="0"/>
              </a:defRPr>
            </a:lvl3pPr>
            <a:lvl4pPr marL="1600200" indent="-228600" eaLnBrk="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chemeClr val="tx1"/>
                </a:solidFill>
                <a:latin typeface="Arial" panose="020B0604020202020204" pitchFamily="34" charset="0"/>
              </a:defRPr>
            </a:lvl4pPr>
            <a:lvl5pPr marL="2057400" indent="-228600" eaLnBrk="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chemeClr val="tx1"/>
                </a:solidFill>
                <a:latin typeface="Arial" panose="020B0604020202020204" pitchFamily="34" charset="0"/>
              </a:defRPr>
            </a:lvl5pPr>
            <a:lvl6pPr marL="2514600" indent="-228600" defTabSz="449263" eaLnBrk="0" fontAlgn="base" hangingPunct="0">
              <a:lnSpc>
                <a:spcPct val="93000"/>
              </a:lnSpc>
              <a:spcBef>
                <a:spcPct val="0"/>
              </a:spcBef>
              <a:spcAft>
                <a:spcPct val="0"/>
              </a:spcAft>
              <a:buClr>
                <a:srgbClr val="000000"/>
              </a:buClr>
              <a:buSzPct val="45000"/>
              <a:buFont typeface="Wingdings" panose="05000000000000000000" pitchFamily="2" charset="2"/>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chemeClr val="tx1"/>
                </a:solidFill>
                <a:latin typeface="Arial" panose="020B0604020202020204" pitchFamily="34" charset="0"/>
              </a:defRPr>
            </a:lvl6pPr>
            <a:lvl7pPr marL="2971800" indent="-228600" defTabSz="449263" eaLnBrk="0" fontAlgn="base" hangingPunct="0">
              <a:lnSpc>
                <a:spcPct val="93000"/>
              </a:lnSpc>
              <a:spcBef>
                <a:spcPct val="0"/>
              </a:spcBef>
              <a:spcAft>
                <a:spcPct val="0"/>
              </a:spcAft>
              <a:buClr>
                <a:srgbClr val="000000"/>
              </a:buClr>
              <a:buSzPct val="45000"/>
              <a:buFont typeface="Wingdings" panose="05000000000000000000" pitchFamily="2" charset="2"/>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chemeClr val="tx1"/>
                </a:solidFill>
                <a:latin typeface="Arial" panose="020B0604020202020204" pitchFamily="34" charset="0"/>
              </a:defRPr>
            </a:lvl7pPr>
            <a:lvl8pPr marL="3429000" indent="-228600" defTabSz="449263" eaLnBrk="0" fontAlgn="base" hangingPunct="0">
              <a:lnSpc>
                <a:spcPct val="93000"/>
              </a:lnSpc>
              <a:spcBef>
                <a:spcPct val="0"/>
              </a:spcBef>
              <a:spcAft>
                <a:spcPct val="0"/>
              </a:spcAft>
              <a:buClr>
                <a:srgbClr val="000000"/>
              </a:buClr>
              <a:buSzPct val="45000"/>
              <a:buFont typeface="Wingdings" panose="05000000000000000000" pitchFamily="2" charset="2"/>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chemeClr val="tx1"/>
                </a:solidFill>
                <a:latin typeface="Arial" panose="020B0604020202020204" pitchFamily="34" charset="0"/>
              </a:defRPr>
            </a:lvl8pPr>
            <a:lvl9pPr marL="3886200" indent="-228600" defTabSz="449263" eaLnBrk="0" fontAlgn="base" hangingPunct="0">
              <a:lnSpc>
                <a:spcPct val="93000"/>
              </a:lnSpc>
              <a:spcBef>
                <a:spcPct val="0"/>
              </a:spcBef>
              <a:spcAft>
                <a:spcPct val="0"/>
              </a:spcAft>
              <a:buClr>
                <a:srgbClr val="000000"/>
              </a:buClr>
              <a:buSzPct val="45000"/>
              <a:buFont typeface="Wingdings" panose="05000000000000000000" pitchFamily="2" charset="2"/>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chemeClr val="tx1"/>
                </a:solidFill>
                <a:latin typeface="Arial" panose="020B0604020202020204" pitchFamily="34" charset="0"/>
              </a:defRPr>
            </a:lvl9pPr>
          </a:lstStyle>
          <a:p>
            <a:pPr eaLnBrk="1"/>
            <a:r>
              <a:rPr lang="nl-NL" altLang="nl-NL" sz="3175" dirty="0"/>
              <a:t>Diëtetiek </a:t>
            </a:r>
          </a:p>
          <a:p>
            <a:pPr eaLnBrk="1"/>
            <a:endParaRPr lang="nl-NL" altLang="nl-NL" sz="3175" dirty="0"/>
          </a:p>
          <a:p>
            <a:pPr eaLnBrk="1"/>
            <a:endParaRPr lang="nl-NL" altLang="nl-NL" sz="3175" dirty="0"/>
          </a:p>
        </p:txBody>
      </p:sp>
      <p:sp>
        <p:nvSpPr>
          <p:cNvPr id="2059" name="Oval 12">
            <a:extLst>
              <a:ext uri="{FF2B5EF4-FFF2-40B4-BE49-F238E27FC236}">
                <a16:creationId xmlns:a16="http://schemas.microsoft.com/office/drawing/2014/main" xmlns="" id="{E093F8B2-D247-4C3A-B1E4-9E8FBBE4E529}"/>
              </a:ext>
            </a:extLst>
          </p:cNvPr>
          <p:cNvSpPr>
            <a:spLocks noChangeArrowheads="1"/>
          </p:cNvSpPr>
          <p:nvPr/>
        </p:nvSpPr>
        <p:spPr bwMode="auto">
          <a:xfrm>
            <a:off x="3113500" y="3481923"/>
            <a:ext cx="2048832" cy="963933"/>
          </a:xfrm>
          <a:prstGeom prst="ellipse">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eaLnBrk="0">
              <a:defRPr>
                <a:solidFill>
                  <a:schemeClr val="tx1"/>
                </a:solidFill>
                <a:latin typeface="Arial" panose="020B0604020202020204" pitchFamily="34" charset="0"/>
              </a:defRPr>
            </a:lvl1pPr>
            <a:lvl2pPr marL="742950" indent="-285750" eaLnBrk="0">
              <a:defRPr>
                <a:solidFill>
                  <a:schemeClr val="tx1"/>
                </a:solidFill>
                <a:latin typeface="Arial" panose="020B0604020202020204" pitchFamily="34" charset="0"/>
              </a:defRPr>
            </a:lvl2pPr>
            <a:lvl3pPr marL="1143000" indent="-228600" eaLnBrk="0">
              <a:defRPr>
                <a:solidFill>
                  <a:schemeClr val="tx1"/>
                </a:solidFill>
                <a:latin typeface="Arial" panose="020B0604020202020204" pitchFamily="34" charset="0"/>
              </a:defRPr>
            </a:lvl3pPr>
            <a:lvl4pPr marL="1600200" indent="-228600" eaLnBrk="0">
              <a:defRPr>
                <a:solidFill>
                  <a:schemeClr val="tx1"/>
                </a:solidFill>
                <a:latin typeface="Arial" panose="020B0604020202020204" pitchFamily="34" charset="0"/>
              </a:defRPr>
            </a:lvl4pPr>
            <a:lvl5pPr marL="2057400" indent="-228600" eaLnBrk="0">
              <a:defRPr>
                <a:solidFill>
                  <a:schemeClr val="tx1"/>
                </a:solidFill>
                <a:latin typeface="Arial" panose="020B0604020202020204" pitchFamily="34" charset="0"/>
              </a:defRPr>
            </a:lvl5pPr>
            <a:lvl6pPr marL="2514600" indent="-228600" defTabSz="449263" eaLnBrk="0" fontAlgn="base" hangingPunct="0">
              <a:lnSpc>
                <a:spcPct val="93000"/>
              </a:lnSpc>
              <a:spcBef>
                <a:spcPct val="0"/>
              </a:spcBef>
              <a:spcAft>
                <a:spcPct val="0"/>
              </a:spcAft>
              <a:buClr>
                <a:srgbClr val="000000"/>
              </a:buClr>
              <a:buSzPct val="45000"/>
              <a:buFont typeface="Wingdings" panose="05000000000000000000" pitchFamily="2" charset="2"/>
              <a:defRPr>
                <a:solidFill>
                  <a:schemeClr val="tx1"/>
                </a:solidFill>
                <a:latin typeface="Arial" panose="020B0604020202020204" pitchFamily="34" charset="0"/>
              </a:defRPr>
            </a:lvl6pPr>
            <a:lvl7pPr marL="2971800" indent="-228600" defTabSz="449263" eaLnBrk="0" fontAlgn="base" hangingPunct="0">
              <a:lnSpc>
                <a:spcPct val="93000"/>
              </a:lnSpc>
              <a:spcBef>
                <a:spcPct val="0"/>
              </a:spcBef>
              <a:spcAft>
                <a:spcPct val="0"/>
              </a:spcAft>
              <a:buClr>
                <a:srgbClr val="000000"/>
              </a:buClr>
              <a:buSzPct val="45000"/>
              <a:buFont typeface="Wingdings" panose="05000000000000000000" pitchFamily="2" charset="2"/>
              <a:defRPr>
                <a:solidFill>
                  <a:schemeClr val="tx1"/>
                </a:solidFill>
                <a:latin typeface="Arial" panose="020B0604020202020204" pitchFamily="34" charset="0"/>
              </a:defRPr>
            </a:lvl7pPr>
            <a:lvl8pPr marL="3429000" indent="-228600" defTabSz="449263" eaLnBrk="0" fontAlgn="base" hangingPunct="0">
              <a:lnSpc>
                <a:spcPct val="93000"/>
              </a:lnSpc>
              <a:spcBef>
                <a:spcPct val="0"/>
              </a:spcBef>
              <a:spcAft>
                <a:spcPct val="0"/>
              </a:spcAft>
              <a:buClr>
                <a:srgbClr val="000000"/>
              </a:buClr>
              <a:buSzPct val="45000"/>
              <a:buFont typeface="Wingdings" panose="05000000000000000000" pitchFamily="2" charset="2"/>
              <a:defRPr>
                <a:solidFill>
                  <a:schemeClr val="tx1"/>
                </a:solidFill>
                <a:latin typeface="Arial" panose="020B0604020202020204" pitchFamily="34" charset="0"/>
              </a:defRPr>
            </a:lvl8pPr>
            <a:lvl9pPr marL="3886200" indent="-228600" defTabSz="449263" eaLnBrk="0" fontAlgn="base" hangingPunct="0">
              <a:lnSpc>
                <a:spcPct val="93000"/>
              </a:lnSpc>
              <a:spcBef>
                <a:spcPct val="0"/>
              </a:spcBef>
              <a:spcAft>
                <a:spcPct val="0"/>
              </a:spcAft>
              <a:buClr>
                <a:srgbClr val="000000"/>
              </a:buClr>
              <a:buSzPct val="45000"/>
              <a:buFont typeface="Wingdings" panose="05000000000000000000" pitchFamily="2" charset="2"/>
              <a:defRPr>
                <a:solidFill>
                  <a:schemeClr val="tx1"/>
                </a:solidFill>
                <a:latin typeface="Arial" panose="020B0604020202020204" pitchFamily="34" charset="0"/>
              </a:defRPr>
            </a:lvl9pPr>
          </a:lstStyle>
          <a:p>
            <a:pPr eaLnBrk="1"/>
            <a:endParaRPr lang="nl-NL" altLang="nl-NL" sz="1429"/>
          </a:p>
        </p:txBody>
      </p:sp>
      <p:sp>
        <p:nvSpPr>
          <p:cNvPr id="2061" name="Line 16">
            <a:extLst>
              <a:ext uri="{FF2B5EF4-FFF2-40B4-BE49-F238E27FC236}">
                <a16:creationId xmlns:a16="http://schemas.microsoft.com/office/drawing/2014/main" xmlns="" id="{4E7ABDC4-227B-419A-910C-D943DCECB872}"/>
              </a:ext>
            </a:extLst>
          </p:cNvPr>
          <p:cNvSpPr>
            <a:spLocks noChangeShapeType="1"/>
          </p:cNvSpPr>
          <p:nvPr/>
        </p:nvSpPr>
        <p:spPr bwMode="auto">
          <a:xfrm>
            <a:off x="2522539" y="3750312"/>
            <a:ext cx="60482" cy="1261"/>
          </a:xfrm>
          <a:prstGeom prst="line">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nl-NL" sz="1429"/>
          </a:p>
        </p:txBody>
      </p:sp>
      <p:sp>
        <p:nvSpPr>
          <p:cNvPr id="2067" name="Text Box 22">
            <a:extLst>
              <a:ext uri="{FF2B5EF4-FFF2-40B4-BE49-F238E27FC236}">
                <a16:creationId xmlns:a16="http://schemas.microsoft.com/office/drawing/2014/main" xmlns="" id="{B1E38BAF-0EDF-4C6D-A878-7CB63D2E2160}"/>
              </a:ext>
            </a:extLst>
          </p:cNvPr>
          <p:cNvSpPr txBox="1">
            <a:spLocks noChangeArrowheads="1"/>
          </p:cNvSpPr>
          <p:nvPr/>
        </p:nvSpPr>
        <p:spPr bwMode="auto">
          <a:xfrm>
            <a:off x="1655629" y="4617222"/>
            <a:ext cx="728306" cy="89337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eaLnBrk="0">
              <a:defRPr>
                <a:solidFill>
                  <a:schemeClr val="tx1"/>
                </a:solidFill>
                <a:latin typeface="Arial" panose="020B0604020202020204" pitchFamily="34" charset="0"/>
              </a:defRPr>
            </a:lvl1pPr>
            <a:lvl2pPr marL="742950" indent="-285750" eaLnBrk="0">
              <a:defRPr>
                <a:solidFill>
                  <a:schemeClr val="tx1"/>
                </a:solidFill>
                <a:latin typeface="Arial" panose="020B0604020202020204" pitchFamily="34" charset="0"/>
              </a:defRPr>
            </a:lvl2pPr>
            <a:lvl3pPr marL="1143000" indent="-228600" eaLnBrk="0">
              <a:defRPr>
                <a:solidFill>
                  <a:schemeClr val="tx1"/>
                </a:solidFill>
                <a:latin typeface="Arial" panose="020B0604020202020204" pitchFamily="34" charset="0"/>
              </a:defRPr>
            </a:lvl3pPr>
            <a:lvl4pPr marL="1600200" indent="-228600" eaLnBrk="0">
              <a:defRPr>
                <a:solidFill>
                  <a:schemeClr val="tx1"/>
                </a:solidFill>
                <a:latin typeface="Arial" panose="020B0604020202020204" pitchFamily="34" charset="0"/>
              </a:defRPr>
            </a:lvl4pPr>
            <a:lvl5pPr marL="2057400" indent="-228600" eaLnBrk="0">
              <a:defRPr>
                <a:solidFill>
                  <a:schemeClr val="tx1"/>
                </a:solidFill>
                <a:latin typeface="Arial" panose="020B0604020202020204" pitchFamily="34" charset="0"/>
              </a:defRPr>
            </a:lvl5pPr>
            <a:lvl6pPr marL="2514600" indent="-228600" defTabSz="449263" eaLnBrk="0" fontAlgn="base" hangingPunct="0">
              <a:lnSpc>
                <a:spcPct val="93000"/>
              </a:lnSpc>
              <a:spcBef>
                <a:spcPct val="0"/>
              </a:spcBef>
              <a:spcAft>
                <a:spcPct val="0"/>
              </a:spcAft>
              <a:buClr>
                <a:srgbClr val="000000"/>
              </a:buClr>
              <a:buSzPct val="45000"/>
              <a:buFont typeface="Wingdings" panose="05000000000000000000" pitchFamily="2" charset="2"/>
              <a:defRPr>
                <a:solidFill>
                  <a:schemeClr val="tx1"/>
                </a:solidFill>
                <a:latin typeface="Arial" panose="020B0604020202020204" pitchFamily="34" charset="0"/>
              </a:defRPr>
            </a:lvl6pPr>
            <a:lvl7pPr marL="2971800" indent="-228600" defTabSz="449263" eaLnBrk="0" fontAlgn="base" hangingPunct="0">
              <a:lnSpc>
                <a:spcPct val="93000"/>
              </a:lnSpc>
              <a:spcBef>
                <a:spcPct val="0"/>
              </a:spcBef>
              <a:spcAft>
                <a:spcPct val="0"/>
              </a:spcAft>
              <a:buClr>
                <a:srgbClr val="000000"/>
              </a:buClr>
              <a:buSzPct val="45000"/>
              <a:buFont typeface="Wingdings" panose="05000000000000000000" pitchFamily="2" charset="2"/>
              <a:defRPr>
                <a:solidFill>
                  <a:schemeClr val="tx1"/>
                </a:solidFill>
                <a:latin typeface="Arial" panose="020B0604020202020204" pitchFamily="34" charset="0"/>
              </a:defRPr>
            </a:lvl7pPr>
            <a:lvl8pPr marL="3429000" indent="-228600" defTabSz="449263" eaLnBrk="0" fontAlgn="base" hangingPunct="0">
              <a:lnSpc>
                <a:spcPct val="93000"/>
              </a:lnSpc>
              <a:spcBef>
                <a:spcPct val="0"/>
              </a:spcBef>
              <a:spcAft>
                <a:spcPct val="0"/>
              </a:spcAft>
              <a:buClr>
                <a:srgbClr val="000000"/>
              </a:buClr>
              <a:buSzPct val="45000"/>
              <a:buFont typeface="Wingdings" panose="05000000000000000000" pitchFamily="2" charset="2"/>
              <a:defRPr>
                <a:solidFill>
                  <a:schemeClr val="tx1"/>
                </a:solidFill>
                <a:latin typeface="Arial" panose="020B0604020202020204" pitchFamily="34" charset="0"/>
              </a:defRPr>
            </a:lvl8pPr>
            <a:lvl9pPr marL="3886200" indent="-228600" defTabSz="449263" eaLnBrk="0" fontAlgn="base" hangingPunct="0">
              <a:lnSpc>
                <a:spcPct val="93000"/>
              </a:lnSpc>
              <a:spcBef>
                <a:spcPct val="0"/>
              </a:spcBef>
              <a:spcAft>
                <a:spcPct val="0"/>
              </a:spcAft>
              <a:buClr>
                <a:srgbClr val="000000"/>
              </a:buClr>
              <a:buSzPct val="45000"/>
              <a:buFont typeface="Wingdings" panose="05000000000000000000" pitchFamily="2" charset="2"/>
              <a:defRPr>
                <a:solidFill>
                  <a:schemeClr val="tx1"/>
                </a:solidFill>
                <a:latin typeface="Arial" panose="020B0604020202020204" pitchFamily="34" charset="0"/>
              </a:defRPr>
            </a:lvl9pPr>
          </a:lstStyle>
          <a:p>
            <a:pPr eaLnBrk="1"/>
            <a:endParaRPr lang="nl-NL" altLang="nl-NL" sz="1429"/>
          </a:p>
        </p:txBody>
      </p:sp>
      <p:sp>
        <p:nvSpPr>
          <p:cNvPr id="2068" name="Text Box 23">
            <a:extLst>
              <a:ext uri="{FF2B5EF4-FFF2-40B4-BE49-F238E27FC236}">
                <a16:creationId xmlns:a16="http://schemas.microsoft.com/office/drawing/2014/main" xmlns="" id="{D3DA62D8-5D75-4B2A-9579-FE77005AB4D2}"/>
              </a:ext>
            </a:extLst>
          </p:cNvPr>
          <p:cNvSpPr txBox="1">
            <a:spLocks noChangeArrowheads="1"/>
          </p:cNvSpPr>
          <p:nvPr/>
        </p:nvSpPr>
        <p:spPr bwMode="auto">
          <a:xfrm>
            <a:off x="1108770" y="2025312"/>
            <a:ext cx="728306" cy="89337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eaLnBrk="0">
              <a:defRPr>
                <a:solidFill>
                  <a:schemeClr val="tx1"/>
                </a:solidFill>
                <a:latin typeface="Arial" panose="020B0604020202020204" pitchFamily="34" charset="0"/>
              </a:defRPr>
            </a:lvl1pPr>
            <a:lvl2pPr marL="742950" indent="-285750" eaLnBrk="0">
              <a:defRPr>
                <a:solidFill>
                  <a:schemeClr val="tx1"/>
                </a:solidFill>
                <a:latin typeface="Arial" panose="020B0604020202020204" pitchFamily="34" charset="0"/>
              </a:defRPr>
            </a:lvl2pPr>
            <a:lvl3pPr marL="1143000" indent="-228600" eaLnBrk="0">
              <a:defRPr>
                <a:solidFill>
                  <a:schemeClr val="tx1"/>
                </a:solidFill>
                <a:latin typeface="Arial" panose="020B0604020202020204" pitchFamily="34" charset="0"/>
              </a:defRPr>
            </a:lvl3pPr>
            <a:lvl4pPr marL="1600200" indent="-228600" eaLnBrk="0">
              <a:defRPr>
                <a:solidFill>
                  <a:schemeClr val="tx1"/>
                </a:solidFill>
                <a:latin typeface="Arial" panose="020B0604020202020204" pitchFamily="34" charset="0"/>
              </a:defRPr>
            </a:lvl4pPr>
            <a:lvl5pPr marL="2057400" indent="-228600" eaLnBrk="0">
              <a:defRPr>
                <a:solidFill>
                  <a:schemeClr val="tx1"/>
                </a:solidFill>
                <a:latin typeface="Arial" panose="020B0604020202020204" pitchFamily="34" charset="0"/>
              </a:defRPr>
            </a:lvl5pPr>
            <a:lvl6pPr marL="2514600" indent="-228600" defTabSz="449263" eaLnBrk="0" fontAlgn="base" hangingPunct="0">
              <a:lnSpc>
                <a:spcPct val="93000"/>
              </a:lnSpc>
              <a:spcBef>
                <a:spcPct val="0"/>
              </a:spcBef>
              <a:spcAft>
                <a:spcPct val="0"/>
              </a:spcAft>
              <a:buClr>
                <a:srgbClr val="000000"/>
              </a:buClr>
              <a:buSzPct val="45000"/>
              <a:buFont typeface="Wingdings" panose="05000000000000000000" pitchFamily="2" charset="2"/>
              <a:defRPr>
                <a:solidFill>
                  <a:schemeClr val="tx1"/>
                </a:solidFill>
                <a:latin typeface="Arial" panose="020B0604020202020204" pitchFamily="34" charset="0"/>
              </a:defRPr>
            </a:lvl6pPr>
            <a:lvl7pPr marL="2971800" indent="-228600" defTabSz="449263" eaLnBrk="0" fontAlgn="base" hangingPunct="0">
              <a:lnSpc>
                <a:spcPct val="93000"/>
              </a:lnSpc>
              <a:spcBef>
                <a:spcPct val="0"/>
              </a:spcBef>
              <a:spcAft>
                <a:spcPct val="0"/>
              </a:spcAft>
              <a:buClr>
                <a:srgbClr val="000000"/>
              </a:buClr>
              <a:buSzPct val="45000"/>
              <a:buFont typeface="Wingdings" panose="05000000000000000000" pitchFamily="2" charset="2"/>
              <a:defRPr>
                <a:solidFill>
                  <a:schemeClr val="tx1"/>
                </a:solidFill>
                <a:latin typeface="Arial" panose="020B0604020202020204" pitchFamily="34" charset="0"/>
              </a:defRPr>
            </a:lvl7pPr>
            <a:lvl8pPr marL="3429000" indent="-228600" defTabSz="449263" eaLnBrk="0" fontAlgn="base" hangingPunct="0">
              <a:lnSpc>
                <a:spcPct val="93000"/>
              </a:lnSpc>
              <a:spcBef>
                <a:spcPct val="0"/>
              </a:spcBef>
              <a:spcAft>
                <a:spcPct val="0"/>
              </a:spcAft>
              <a:buClr>
                <a:srgbClr val="000000"/>
              </a:buClr>
              <a:buSzPct val="45000"/>
              <a:buFont typeface="Wingdings" panose="05000000000000000000" pitchFamily="2" charset="2"/>
              <a:defRPr>
                <a:solidFill>
                  <a:schemeClr val="tx1"/>
                </a:solidFill>
                <a:latin typeface="Arial" panose="020B0604020202020204" pitchFamily="34" charset="0"/>
              </a:defRPr>
            </a:lvl8pPr>
            <a:lvl9pPr marL="3886200" indent="-228600" defTabSz="449263" eaLnBrk="0" fontAlgn="base" hangingPunct="0">
              <a:lnSpc>
                <a:spcPct val="93000"/>
              </a:lnSpc>
              <a:spcBef>
                <a:spcPct val="0"/>
              </a:spcBef>
              <a:spcAft>
                <a:spcPct val="0"/>
              </a:spcAft>
              <a:buClr>
                <a:srgbClr val="000000"/>
              </a:buClr>
              <a:buSzPct val="45000"/>
              <a:buFont typeface="Wingdings" panose="05000000000000000000" pitchFamily="2" charset="2"/>
              <a:defRPr>
                <a:solidFill>
                  <a:schemeClr val="tx1"/>
                </a:solidFill>
                <a:latin typeface="Arial" panose="020B0604020202020204" pitchFamily="34" charset="0"/>
              </a:defRPr>
            </a:lvl9pPr>
          </a:lstStyle>
          <a:p>
            <a:pPr eaLnBrk="1"/>
            <a:endParaRPr lang="nl-NL" altLang="nl-NL" sz="1429"/>
          </a:p>
        </p:txBody>
      </p:sp>
      <p:pic>
        <p:nvPicPr>
          <p:cNvPr id="2069" name="Picture 26">
            <a:extLst>
              <a:ext uri="{FF2B5EF4-FFF2-40B4-BE49-F238E27FC236}">
                <a16:creationId xmlns:a16="http://schemas.microsoft.com/office/drawing/2014/main" xmlns="" id="{5DD22294-7E73-40C7-B8CC-48EF0A03080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00955" y="934114"/>
            <a:ext cx="1810683" cy="613641"/>
          </a:xfrm>
          <a:prstGeom prst="rect">
            <a:avLst/>
          </a:prstGeom>
          <a:noFill/>
          <a:ln>
            <a:noFill/>
          </a:ln>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itel 3">
            <a:extLst>
              <a:ext uri="{FF2B5EF4-FFF2-40B4-BE49-F238E27FC236}">
                <a16:creationId xmlns:a16="http://schemas.microsoft.com/office/drawing/2014/main" xmlns="" id="{90AB4F7D-7331-4954-875D-3800B0219F78}"/>
              </a:ext>
            </a:extLst>
          </p:cNvPr>
          <p:cNvSpPr>
            <a:spLocks noGrp="1"/>
          </p:cNvSpPr>
          <p:nvPr>
            <p:ph type="title"/>
          </p:nvPr>
        </p:nvSpPr>
        <p:spPr/>
        <p:txBody>
          <a:bodyPr>
            <a:normAutofit fontScale="90000"/>
          </a:bodyPr>
          <a:lstStyle/>
          <a:p>
            <a:r>
              <a:rPr lang="nl-NL" dirty="0"/>
              <a:t/>
            </a:r>
            <a:br>
              <a:rPr lang="nl-NL" dirty="0"/>
            </a:br>
            <a:endParaRPr lang="nl-NL" dirty="0"/>
          </a:p>
        </p:txBody>
      </p:sp>
      <p:sp>
        <p:nvSpPr>
          <p:cNvPr id="5" name="Tijdelijke aanduiding voor inhoud 4">
            <a:extLst>
              <a:ext uri="{FF2B5EF4-FFF2-40B4-BE49-F238E27FC236}">
                <a16:creationId xmlns:a16="http://schemas.microsoft.com/office/drawing/2014/main" xmlns="" id="{262DF1A0-36AF-4917-ADE2-1668E95E46FD}"/>
              </a:ext>
            </a:extLst>
          </p:cNvPr>
          <p:cNvSpPr>
            <a:spLocks noGrp="1"/>
          </p:cNvSpPr>
          <p:nvPr>
            <p:ph idx="1"/>
          </p:nvPr>
        </p:nvSpPr>
        <p:spPr>
          <a:xfrm>
            <a:off x="628650" y="2240778"/>
            <a:ext cx="7886700" cy="3924526"/>
          </a:xfrm>
        </p:spPr>
        <p:txBody>
          <a:bodyPr>
            <a:normAutofit/>
          </a:bodyPr>
          <a:lstStyle/>
          <a:p>
            <a:r>
              <a:rPr lang="nl-NL" sz="3600" dirty="0"/>
              <a:t>Medicatie en eiwitten</a:t>
            </a:r>
          </a:p>
          <a:p>
            <a:endParaRPr lang="nl-NL" sz="3000" dirty="0"/>
          </a:p>
          <a:p>
            <a:r>
              <a:rPr lang="nl-NL" sz="2400" dirty="0"/>
              <a:t>Niet zomaar eiwitten weglaten</a:t>
            </a:r>
          </a:p>
          <a:p>
            <a:endParaRPr lang="nl-NL" sz="2400" dirty="0"/>
          </a:p>
          <a:p>
            <a:r>
              <a:rPr lang="nl-NL" sz="2400" dirty="0"/>
              <a:t>Eiwitten </a:t>
            </a:r>
            <a:r>
              <a:rPr lang="nl-NL" sz="2400" b="1" u="sng" dirty="0"/>
              <a:t>verdelen</a:t>
            </a:r>
            <a:r>
              <a:rPr lang="nl-NL" sz="2400" dirty="0"/>
              <a:t> over de dag</a:t>
            </a:r>
          </a:p>
          <a:p>
            <a:pPr marL="0" indent="0">
              <a:buNone/>
            </a:pPr>
            <a:endParaRPr lang="nl-NL" sz="2400" dirty="0"/>
          </a:p>
          <a:p>
            <a:r>
              <a:rPr lang="nl-NL" sz="2400" dirty="0"/>
              <a:t> Medicatie </a:t>
            </a:r>
            <a:r>
              <a:rPr lang="nl-NL" sz="2400" b="1" u="sng" dirty="0"/>
              <a:t>1/2uur voor </a:t>
            </a:r>
            <a:r>
              <a:rPr lang="nl-NL" sz="2400" dirty="0"/>
              <a:t>de maaltijd of medicatie</a:t>
            </a:r>
            <a:r>
              <a:rPr lang="nl-NL" sz="2400" b="1" u="sng" dirty="0"/>
              <a:t> 1 uur na </a:t>
            </a:r>
            <a:r>
              <a:rPr lang="nl-NL" sz="2400" dirty="0"/>
              <a:t>de maaltijd</a:t>
            </a:r>
          </a:p>
          <a:p>
            <a:pPr marL="0" indent="0">
              <a:buNone/>
            </a:pPr>
            <a:endParaRPr lang="nl-NL" sz="3000" dirty="0"/>
          </a:p>
          <a:p>
            <a:pPr marL="0" indent="0">
              <a:buNone/>
            </a:pPr>
            <a:endParaRPr lang="nl-NL" sz="2400" dirty="0"/>
          </a:p>
          <a:p>
            <a:endParaRPr lang="nl-NL" dirty="0"/>
          </a:p>
        </p:txBody>
      </p:sp>
      <p:pic>
        <p:nvPicPr>
          <p:cNvPr id="16" name="image">
            <a:extLst>
              <a:ext uri="{FF2B5EF4-FFF2-40B4-BE49-F238E27FC236}">
                <a16:creationId xmlns:a16="http://schemas.microsoft.com/office/drawing/2014/main" xmlns="" id="{B7F64B28-2CF6-456F-AD62-DF0ADC53F449}"/>
              </a:ext>
            </a:extLst>
          </p:cNvPr>
          <p:cNvPicPr/>
          <p:nvPr/>
        </p:nvPicPr>
        <p:blipFill rotWithShape="1">
          <a:blip r:embed="rId4">
            <a:extLst>
              <a:ext uri="{28A0092B-C50C-407E-A947-70E740481C1C}">
                <a14:useLocalDpi xmlns:a14="http://schemas.microsoft.com/office/drawing/2010/main" val="0"/>
              </a:ext>
            </a:extLst>
          </a:blip>
          <a:srcRect l="15021" t="16429" r="12696" b="-1369"/>
          <a:stretch/>
        </p:blipFill>
        <p:spPr bwMode="auto">
          <a:xfrm>
            <a:off x="6784781" y="1660994"/>
            <a:ext cx="1892939" cy="2203739"/>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2250060"/>
      </p:ext>
    </p:extLst>
  </p:cSld>
  <p:clrMapOvr>
    <a:masterClrMapping/>
  </p:clrMapOvr>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2" name="Text Box 5">
            <a:extLst>
              <a:ext uri="{FF2B5EF4-FFF2-40B4-BE49-F238E27FC236}">
                <a16:creationId xmlns:a16="http://schemas.microsoft.com/office/drawing/2014/main" xmlns="" id="{2062A573-11BC-42C2-B704-68245ADBDDC3}"/>
              </a:ext>
            </a:extLst>
          </p:cNvPr>
          <p:cNvSpPr txBox="1">
            <a:spLocks noChangeArrowheads="1"/>
          </p:cNvSpPr>
          <p:nvPr/>
        </p:nvSpPr>
        <p:spPr bwMode="auto">
          <a:xfrm>
            <a:off x="3486473" y="5143921"/>
            <a:ext cx="1627977" cy="43849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eaLnBrk="0">
              <a:defRPr>
                <a:solidFill>
                  <a:schemeClr val="tx1"/>
                </a:solidFill>
                <a:latin typeface="Arial" panose="020B0604020202020204" pitchFamily="34" charset="0"/>
              </a:defRPr>
            </a:lvl1pPr>
            <a:lvl2pPr marL="742950" indent="-285750" eaLnBrk="0">
              <a:defRPr>
                <a:solidFill>
                  <a:schemeClr val="tx1"/>
                </a:solidFill>
                <a:latin typeface="Arial" panose="020B0604020202020204" pitchFamily="34" charset="0"/>
              </a:defRPr>
            </a:lvl2pPr>
            <a:lvl3pPr marL="1143000" indent="-228600" eaLnBrk="0">
              <a:defRPr>
                <a:solidFill>
                  <a:schemeClr val="tx1"/>
                </a:solidFill>
                <a:latin typeface="Arial" panose="020B0604020202020204" pitchFamily="34" charset="0"/>
              </a:defRPr>
            </a:lvl3pPr>
            <a:lvl4pPr marL="1600200" indent="-228600" eaLnBrk="0">
              <a:defRPr>
                <a:solidFill>
                  <a:schemeClr val="tx1"/>
                </a:solidFill>
                <a:latin typeface="Arial" panose="020B0604020202020204" pitchFamily="34" charset="0"/>
              </a:defRPr>
            </a:lvl4pPr>
            <a:lvl5pPr marL="2057400" indent="-228600" eaLnBrk="0">
              <a:defRPr>
                <a:solidFill>
                  <a:schemeClr val="tx1"/>
                </a:solidFill>
                <a:latin typeface="Arial" panose="020B0604020202020204" pitchFamily="34" charset="0"/>
              </a:defRPr>
            </a:lvl5pPr>
            <a:lvl6pPr marL="2514600" indent="-228600" defTabSz="449263" eaLnBrk="0" fontAlgn="base" hangingPunct="0">
              <a:lnSpc>
                <a:spcPct val="93000"/>
              </a:lnSpc>
              <a:spcBef>
                <a:spcPct val="0"/>
              </a:spcBef>
              <a:spcAft>
                <a:spcPct val="0"/>
              </a:spcAft>
              <a:buClr>
                <a:srgbClr val="000000"/>
              </a:buClr>
              <a:buSzPct val="45000"/>
              <a:buFont typeface="Wingdings" panose="05000000000000000000" pitchFamily="2" charset="2"/>
              <a:defRPr>
                <a:solidFill>
                  <a:schemeClr val="tx1"/>
                </a:solidFill>
                <a:latin typeface="Arial" panose="020B0604020202020204" pitchFamily="34" charset="0"/>
              </a:defRPr>
            </a:lvl6pPr>
            <a:lvl7pPr marL="2971800" indent="-228600" defTabSz="449263" eaLnBrk="0" fontAlgn="base" hangingPunct="0">
              <a:lnSpc>
                <a:spcPct val="93000"/>
              </a:lnSpc>
              <a:spcBef>
                <a:spcPct val="0"/>
              </a:spcBef>
              <a:spcAft>
                <a:spcPct val="0"/>
              </a:spcAft>
              <a:buClr>
                <a:srgbClr val="000000"/>
              </a:buClr>
              <a:buSzPct val="45000"/>
              <a:buFont typeface="Wingdings" panose="05000000000000000000" pitchFamily="2" charset="2"/>
              <a:defRPr>
                <a:solidFill>
                  <a:schemeClr val="tx1"/>
                </a:solidFill>
                <a:latin typeface="Arial" panose="020B0604020202020204" pitchFamily="34" charset="0"/>
              </a:defRPr>
            </a:lvl7pPr>
            <a:lvl8pPr marL="3429000" indent="-228600" defTabSz="449263" eaLnBrk="0" fontAlgn="base" hangingPunct="0">
              <a:lnSpc>
                <a:spcPct val="93000"/>
              </a:lnSpc>
              <a:spcBef>
                <a:spcPct val="0"/>
              </a:spcBef>
              <a:spcAft>
                <a:spcPct val="0"/>
              </a:spcAft>
              <a:buClr>
                <a:srgbClr val="000000"/>
              </a:buClr>
              <a:buSzPct val="45000"/>
              <a:buFont typeface="Wingdings" panose="05000000000000000000" pitchFamily="2" charset="2"/>
              <a:defRPr>
                <a:solidFill>
                  <a:schemeClr val="tx1"/>
                </a:solidFill>
                <a:latin typeface="Arial" panose="020B0604020202020204" pitchFamily="34" charset="0"/>
              </a:defRPr>
            </a:lvl8pPr>
            <a:lvl9pPr marL="3886200" indent="-228600" defTabSz="449263" eaLnBrk="0" fontAlgn="base" hangingPunct="0">
              <a:lnSpc>
                <a:spcPct val="93000"/>
              </a:lnSpc>
              <a:spcBef>
                <a:spcPct val="0"/>
              </a:spcBef>
              <a:spcAft>
                <a:spcPct val="0"/>
              </a:spcAft>
              <a:buClr>
                <a:srgbClr val="000000"/>
              </a:buClr>
              <a:buSzPct val="45000"/>
              <a:buFont typeface="Wingdings" panose="05000000000000000000" pitchFamily="2" charset="2"/>
              <a:defRPr>
                <a:solidFill>
                  <a:schemeClr val="tx1"/>
                </a:solidFill>
                <a:latin typeface="Arial" panose="020B0604020202020204" pitchFamily="34" charset="0"/>
              </a:defRPr>
            </a:lvl9pPr>
          </a:lstStyle>
          <a:p>
            <a:pPr eaLnBrk="1"/>
            <a:endParaRPr lang="nl-NL" altLang="nl-NL" sz="1429"/>
          </a:p>
        </p:txBody>
      </p:sp>
      <p:sp>
        <p:nvSpPr>
          <p:cNvPr id="2053" name="Text Box 6">
            <a:extLst>
              <a:ext uri="{FF2B5EF4-FFF2-40B4-BE49-F238E27FC236}">
                <a16:creationId xmlns:a16="http://schemas.microsoft.com/office/drawing/2014/main" xmlns="" id="{54143714-0A9D-4E3B-85CD-5A22A42B8D90}"/>
              </a:ext>
            </a:extLst>
          </p:cNvPr>
          <p:cNvSpPr txBox="1">
            <a:spLocks noChangeArrowheads="1"/>
          </p:cNvSpPr>
          <p:nvPr/>
        </p:nvSpPr>
        <p:spPr bwMode="auto">
          <a:xfrm>
            <a:off x="236052" y="3277796"/>
            <a:ext cx="1747681" cy="6921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71435" tIns="37147" rIns="71435" bIns="37147">
            <a:spAutoFit/>
          </a:bodyPr>
          <a:lstStyle>
            <a:lvl1pPr eaLnBrk="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defRPr>
            </a:lvl1pPr>
            <a:lvl2pPr marL="742950" indent="-285750" eaLnBrk="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defRPr>
            </a:lvl2pPr>
            <a:lvl3pPr marL="1143000" indent="-228600" eaLnBrk="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defRPr>
            </a:lvl3pPr>
            <a:lvl4pPr marL="1600200" indent="-228600" eaLnBrk="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defRPr>
            </a:lvl4pPr>
            <a:lvl5pPr marL="2057400" indent="-228600" eaLnBrk="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defRPr>
            </a:lvl5pPr>
            <a:lvl6pPr marL="2514600" indent="-228600" defTabSz="449263" eaLnBrk="0" fontAlgn="base" hangingPunct="0">
              <a:lnSpc>
                <a:spcPct val="93000"/>
              </a:lnSpc>
              <a:spcBef>
                <a:spcPct val="0"/>
              </a:spcBef>
              <a:spcAft>
                <a:spcPct val="0"/>
              </a:spcAft>
              <a:buClr>
                <a:srgbClr val="000000"/>
              </a:buClr>
              <a:buSzPct val="45000"/>
              <a:buFont typeface="Wingdings" panose="05000000000000000000" pitchFamily="2" charset="2"/>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defRPr>
            </a:lvl6pPr>
            <a:lvl7pPr marL="2971800" indent="-228600" defTabSz="449263" eaLnBrk="0" fontAlgn="base" hangingPunct="0">
              <a:lnSpc>
                <a:spcPct val="93000"/>
              </a:lnSpc>
              <a:spcBef>
                <a:spcPct val="0"/>
              </a:spcBef>
              <a:spcAft>
                <a:spcPct val="0"/>
              </a:spcAft>
              <a:buClr>
                <a:srgbClr val="000000"/>
              </a:buClr>
              <a:buSzPct val="45000"/>
              <a:buFont typeface="Wingdings" panose="05000000000000000000" pitchFamily="2" charset="2"/>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defRPr>
            </a:lvl7pPr>
            <a:lvl8pPr marL="3429000" indent="-228600" defTabSz="449263" eaLnBrk="0" fontAlgn="base" hangingPunct="0">
              <a:lnSpc>
                <a:spcPct val="93000"/>
              </a:lnSpc>
              <a:spcBef>
                <a:spcPct val="0"/>
              </a:spcBef>
              <a:spcAft>
                <a:spcPct val="0"/>
              </a:spcAft>
              <a:buClr>
                <a:srgbClr val="000000"/>
              </a:buClr>
              <a:buSzPct val="45000"/>
              <a:buFont typeface="Wingdings" panose="05000000000000000000" pitchFamily="2" charset="2"/>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defRPr>
            </a:lvl8pPr>
            <a:lvl9pPr marL="3886200" indent="-228600" defTabSz="449263" eaLnBrk="0" fontAlgn="base" hangingPunct="0">
              <a:lnSpc>
                <a:spcPct val="93000"/>
              </a:lnSpc>
              <a:spcBef>
                <a:spcPct val="0"/>
              </a:spcBef>
              <a:spcAft>
                <a:spcPct val="0"/>
              </a:spcAft>
              <a:buClr>
                <a:srgbClr val="000000"/>
              </a:buClr>
              <a:buSzPct val="45000"/>
              <a:buFont typeface="Wingdings" panose="05000000000000000000" pitchFamily="2" charset="2"/>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defRPr>
            </a:lvl9pPr>
          </a:lstStyle>
          <a:p>
            <a:pPr eaLnBrk="1">
              <a:lnSpc>
                <a:spcPct val="102000"/>
              </a:lnSpc>
              <a:spcBef>
                <a:spcPts val="1190"/>
              </a:spcBef>
            </a:pPr>
            <a:r>
              <a:rPr lang="nl-NL" altLang="nl-NL" sz="2222" b="1" dirty="0">
                <a:solidFill>
                  <a:srgbClr val="6880BE"/>
                </a:solidFill>
                <a:latin typeface="Calibri" panose="020F0502020204030204" pitchFamily="34" charset="0"/>
              </a:rPr>
              <a:t>          </a:t>
            </a:r>
            <a:r>
              <a:rPr lang="nl-NL" altLang="nl-NL" sz="1826" dirty="0">
                <a:solidFill>
                  <a:srgbClr val="000000"/>
                </a:solidFill>
              </a:rPr>
              <a:t>      </a:t>
            </a:r>
            <a:r>
              <a:rPr lang="nl-NL" altLang="nl-NL" sz="1826" dirty="0">
                <a:solidFill>
                  <a:srgbClr val="C00000"/>
                </a:solidFill>
              </a:rPr>
              <a:t>	</a:t>
            </a:r>
          </a:p>
        </p:txBody>
      </p:sp>
      <p:sp>
        <p:nvSpPr>
          <p:cNvPr id="2054" name="Text Box 7">
            <a:extLst>
              <a:ext uri="{FF2B5EF4-FFF2-40B4-BE49-F238E27FC236}">
                <a16:creationId xmlns:a16="http://schemas.microsoft.com/office/drawing/2014/main" xmlns="" id="{E60BF9FD-79C0-4F64-AF90-E371FD713838}"/>
              </a:ext>
            </a:extLst>
          </p:cNvPr>
          <p:cNvSpPr txBox="1">
            <a:spLocks noChangeArrowheads="1"/>
          </p:cNvSpPr>
          <p:nvPr/>
        </p:nvSpPr>
        <p:spPr bwMode="auto">
          <a:xfrm>
            <a:off x="1076008" y="857250"/>
            <a:ext cx="5721860" cy="27721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eaLnBrk="0">
              <a:defRPr>
                <a:solidFill>
                  <a:schemeClr val="tx1"/>
                </a:solidFill>
                <a:latin typeface="Arial" panose="020B0604020202020204" pitchFamily="34" charset="0"/>
              </a:defRPr>
            </a:lvl1pPr>
            <a:lvl2pPr marL="742950" indent="-285750" eaLnBrk="0">
              <a:defRPr>
                <a:solidFill>
                  <a:schemeClr val="tx1"/>
                </a:solidFill>
                <a:latin typeface="Arial" panose="020B0604020202020204" pitchFamily="34" charset="0"/>
              </a:defRPr>
            </a:lvl2pPr>
            <a:lvl3pPr marL="1143000" indent="-228600" eaLnBrk="0">
              <a:defRPr>
                <a:solidFill>
                  <a:schemeClr val="tx1"/>
                </a:solidFill>
                <a:latin typeface="Arial" panose="020B0604020202020204" pitchFamily="34" charset="0"/>
              </a:defRPr>
            </a:lvl3pPr>
            <a:lvl4pPr marL="1600200" indent="-228600" eaLnBrk="0">
              <a:defRPr>
                <a:solidFill>
                  <a:schemeClr val="tx1"/>
                </a:solidFill>
                <a:latin typeface="Arial" panose="020B0604020202020204" pitchFamily="34" charset="0"/>
              </a:defRPr>
            </a:lvl4pPr>
            <a:lvl5pPr marL="2057400" indent="-228600" eaLnBrk="0">
              <a:defRPr>
                <a:solidFill>
                  <a:schemeClr val="tx1"/>
                </a:solidFill>
                <a:latin typeface="Arial" panose="020B0604020202020204" pitchFamily="34" charset="0"/>
              </a:defRPr>
            </a:lvl5pPr>
            <a:lvl6pPr marL="2514600" indent="-228600" defTabSz="449263" eaLnBrk="0" fontAlgn="base" hangingPunct="0">
              <a:lnSpc>
                <a:spcPct val="93000"/>
              </a:lnSpc>
              <a:spcBef>
                <a:spcPct val="0"/>
              </a:spcBef>
              <a:spcAft>
                <a:spcPct val="0"/>
              </a:spcAft>
              <a:buClr>
                <a:srgbClr val="000000"/>
              </a:buClr>
              <a:buSzPct val="45000"/>
              <a:buFont typeface="Wingdings" panose="05000000000000000000" pitchFamily="2" charset="2"/>
              <a:defRPr>
                <a:solidFill>
                  <a:schemeClr val="tx1"/>
                </a:solidFill>
                <a:latin typeface="Arial" panose="020B0604020202020204" pitchFamily="34" charset="0"/>
              </a:defRPr>
            </a:lvl6pPr>
            <a:lvl7pPr marL="2971800" indent="-228600" defTabSz="449263" eaLnBrk="0" fontAlgn="base" hangingPunct="0">
              <a:lnSpc>
                <a:spcPct val="93000"/>
              </a:lnSpc>
              <a:spcBef>
                <a:spcPct val="0"/>
              </a:spcBef>
              <a:spcAft>
                <a:spcPct val="0"/>
              </a:spcAft>
              <a:buClr>
                <a:srgbClr val="000000"/>
              </a:buClr>
              <a:buSzPct val="45000"/>
              <a:buFont typeface="Wingdings" panose="05000000000000000000" pitchFamily="2" charset="2"/>
              <a:defRPr>
                <a:solidFill>
                  <a:schemeClr val="tx1"/>
                </a:solidFill>
                <a:latin typeface="Arial" panose="020B0604020202020204" pitchFamily="34" charset="0"/>
              </a:defRPr>
            </a:lvl7pPr>
            <a:lvl8pPr marL="3429000" indent="-228600" defTabSz="449263" eaLnBrk="0" fontAlgn="base" hangingPunct="0">
              <a:lnSpc>
                <a:spcPct val="93000"/>
              </a:lnSpc>
              <a:spcBef>
                <a:spcPct val="0"/>
              </a:spcBef>
              <a:spcAft>
                <a:spcPct val="0"/>
              </a:spcAft>
              <a:buClr>
                <a:srgbClr val="000000"/>
              </a:buClr>
              <a:buSzPct val="45000"/>
              <a:buFont typeface="Wingdings" panose="05000000000000000000" pitchFamily="2" charset="2"/>
              <a:defRPr>
                <a:solidFill>
                  <a:schemeClr val="tx1"/>
                </a:solidFill>
                <a:latin typeface="Arial" panose="020B0604020202020204" pitchFamily="34" charset="0"/>
              </a:defRPr>
            </a:lvl8pPr>
            <a:lvl9pPr marL="3886200" indent="-228600" defTabSz="449263" eaLnBrk="0" fontAlgn="base" hangingPunct="0">
              <a:lnSpc>
                <a:spcPct val="93000"/>
              </a:lnSpc>
              <a:spcBef>
                <a:spcPct val="0"/>
              </a:spcBef>
              <a:spcAft>
                <a:spcPct val="0"/>
              </a:spcAft>
              <a:buClr>
                <a:srgbClr val="000000"/>
              </a:buClr>
              <a:buSzPct val="45000"/>
              <a:buFont typeface="Wingdings" panose="05000000000000000000" pitchFamily="2" charset="2"/>
              <a:defRPr>
                <a:solidFill>
                  <a:schemeClr val="tx1"/>
                </a:solidFill>
                <a:latin typeface="Arial" panose="020B0604020202020204" pitchFamily="34" charset="0"/>
              </a:defRPr>
            </a:lvl9pPr>
          </a:lstStyle>
          <a:p>
            <a:pPr eaLnBrk="1"/>
            <a:endParaRPr lang="nl-NL" altLang="nl-NL" sz="1429"/>
          </a:p>
        </p:txBody>
      </p:sp>
      <p:sp>
        <p:nvSpPr>
          <p:cNvPr id="2055" name="Text Box 8">
            <a:extLst>
              <a:ext uri="{FF2B5EF4-FFF2-40B4-BE49-F238E27FC236}">
                <a16:creationId xmlns:a16="http://schemas.microsoft.com/office/drawing/2014/main" xmlns="" id="{029D7280-391B-45BF-BDFD-3726186FC405}"/>
              </a:ext>
            </a:extLst>
          </p:cNvPr>
          <p:cNvSpPr txBox="1">
            <a:spLocks noChangeArrowheads="1"/>
          </p:cNvSpPr>
          <p:nvPr/>
        </p:nvSpPr>
        <p:spPr bwMode="auto">
          <a:xfrm>
            <a:off x="1147831" y="1228333"/>
            <a:ext cx="4677284" cy="63884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eaLnBrk="0">
              <a:defRPr>
                <a:solidFill>
                  <a:schemeClr val="tx1"/>
                </a:solidFill>
                <a:latin typeface="Arial" panose="020B0604020202020204" pitchFamily="34" charset="0"/>
              </a:defRPr>
            </a:lvl1pPr>
            <a:lvl2pPr marL="742950" indent="-285750" eaLnBrk="0">
              <a:defRPr>
                <a:solidFill>
                  <a:schemeClr val="tx1"/>
                </a:solidFill>
                <a:latin typeface="Arial" panose="020B0604020202020204" pitchFamily="34" charset="0"/>
              </a:defRPr>
            </a:lvl2pPr>
            <a:lvl3pPr marL="1143000" indent="-228600" eaLnBrk="0">
              <a:defRPr>
                <a:solidFill>
                  <a:schemeClr val="tx1"/>
                </a:solidFill>
                <a:latin typeface="Arial" panose="020B0604020202020204" pitchFamily="34" charset="0"/>
              </a:defRPr>
            </a:lvl3pPr>
            <a:lvl4pPr marL="1600200" indent="-228600" eaLnBrk="0">
              <a:defRPr>
                <a:solidFill>
                  <a:schemeClr val="tx1"/>
                </a:solidFill>
                <a:latin typeface="Arial" panose="020B0604020202020204" pitchFamily="34" charset="0"/>
              </a:defRPr>
            </a:lvl4pPr>
            <a:lvl5pPr marL="2057400" indent="-228600" eaLnBrk="0">
              <a:defRPr>
                <a:solidFill>
                  <a:schemeClr val="tx1"/>
                </a:solidFill>
                <a:latin typeface="Arial" panose="020B0604020202020204" pitchFamily="34" charset="0"/>
              </a:defRPr>
            </a:lvl5pPr>
            <a:lvl6pPr marL="2514600" indent="-228600" defTabSz="449263" eaLnBrk="0" fontAlgn="base" hangingPunct="0">
              <a:lnSpc>
                <a:spcPct val="93000"/>
              </a:lnSpc>
              <a:spcBef>
                <a:spcPct val="0"/>
              </a:spcBef>
              <a:spcAft>
                <a:spcPct val="0"/>
              </a:spcAft>
              <a:buClr>
                <a:srgbClr val="000000"/>
              </a:buClr>
              <a:buSzPct val="45000"/>
              <a:buFont typeface="Wingdings" panose="05000000000000000000" pitchFamily="2" charset="2"/>
              <a:defRPr>
                <a:solidFill>
                  <a:schemeClr val="tx1"/>
                </a:solidFill>
                <a:latin typeface="Arial" panose="020B0604020202020204" pitchFamily="34" charset="0"/>
              </a:defRPr>
            </a:lvl6pPr>
            <a:lvl7pPr marL="2971800" indent="-228600" defTabSz="449263" eaLnBrk="0" fontAlgn="base" hangingPunct="0">
              <a:lnSpc>
                <a:spcPct val="93000"/>
              </a:lnSpc>
              <a:spcBef>
                <a:spcPct val="0"/>
              </a:spcBef>
              <a:spcAft>
                <a:spcPct val="0"/>
              </a:spcAft>
              <a:buClr>
                <a:srgbClr val="000000"/>
              </a:buClr>
              <a:buSzPct val="45000"/>
              <a:buFont typeface="Wingdings" panose="05000000000000000000" pitchFamily="2" charset="2"/>
              <a:defRPr>
                <a:solidFill>
                  <a:schemeClr val="tx1"/>
                </a:solidFill>
                <a:latin typeface="Arial" panose="020B0604020202020204" pitchFamily="34" charset="0"/>
              </a:defRPr>
            </a:lvl7pPr>
            <a:lvl8pPr marL="3429000" indent="-228600" defTabSz="449263" eaLnBrk="0" fontAlgn="base" hangingPunct="0">
              <a:lnSpc>
                <a:spcPct val="93000"/>
              </a:lnSpc>
              <a:spcBef>
                <a:spcPct val="0"/>
              </a:spcBef>
              <a:spcAft>
                <a:spcPct val="0"/>
              </a:spcAft>
              <a:buClr>
                <a:srgbClr val="000000"/>
              </a:buClr>
              <a:buSzPct val="45000"/>
              <a:buFont typeface="Wingdings" panose="05000000000000000000" pitchFamily="2" charset="2"/>
              <a:defRPr>
                <a:solidFill>
                  <a:schemeClr val="tx1"/>
                </a:solidFill>
                <a:latin typeface="Arial" panose="020B0604020202020204" pitchFamily="34" charset="0"/>
              </a:defRPr>
            </a:lvl8pPr>
            <a:lvl9pPr marL="3886200" indent="-228600" defTabSz="449263" eaLnBrk="0" fontAlgn="base" hangingPunct="0">
              <a:lnSpc>
                <a:spcPct val="93000"/>
              </a:lnSpc>
              <a:spcBef>
                <a:spcPct val="0"/>
              </a:spcBef>
              <a:spcAft>
                <a:spcPct val="0"/>
              </a:spcAft>
              <a:buClr>
                <a:srgbClr val="000000"/>
              </a:buClr>
              <a:buSzPct val="45000"/>
              <a:buFont typeface="Wingdings" panose="05000000000000000000" pitchFamily="2" charset="2"/>
              <a:defRPr>
                <a:solidFill>
                  <a:schemeClr val="tx1"/>
                </a:solidFill>
                <a:latin typeface="Arial" panose="020B0604020202020204" pitchFamily="34" charset="0"/>
              </a:defRPr>
            </a:lvl9pPr>
          </a:lstStyle>
          <a:p>
            <a:pPr eaLnBrk="1"/>
            <a:endParaRPr lang="nl-NL" altLang="nl-NL" sz="1429"/>
          </a:p>
        </p:txBody>
      </p:sp>
      <p:sp>
        <p:nvSpPr>
          <p:cNvPr id="2056" name="Text Box 9">
            <a:extLst>
              <a:ext uri="{FF2B5EF4-FFF2-40B4-BE49-F238E27FC236}">
                <a16:creationId xmlns:a16="http://schemas.microsoft.com/office/drawing/2014/main" xmlns="" id="{9F692005-B45F-4BD0-8D63-F15DFB7746E4}"/>
              </a:ext>
            </a:extLst>
          </p:cNvPr>
          <p:cNvSpPr txBox="1">
            <a:spLocks noChangeArrowheads="1"/>
          </p:cNvSpPr>
          <p:nvPr/>
        </p:nvSpPr>
        <p:spPr bwMode="auto">
          <a:xfrm>
            <a:off x="955045" y="1124380"/>
            <a:ext cx="7087748" cy="58970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eaLnBrk="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chemeClr val="tx1"/>
                </a:solidFill>
                <a:latin typeface="Arial" panose="020B0604020202020204" pitchFamily="34" charset="0"/>
              </a:defRPr>
            </a:lvl1pPr>
            <a:lvl2pPr marL="742950" indent="-285750" eaLnBrk="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chemeClr val="tx1"/>
                </a:solidFill>
                <a:latin typeface="Arial" panose="020B0604020202020204" pitchFamily="34" charset="0"/>
              </a:defRPr>
            </a:lvl2pPr>
            <a:lvl3pPr marL="1143000" indent="-228600" eaLnBrk="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chemeClr val="tx1"/>
                </a:solidFill>
                <a:latin typeface="Arial" panose="020B0604020202020204" pitchFamily="34" charset="0"/>
              </a:defRPr>
            </a:lvl3pPr>
            <a:lvl4pPr marL="1600200" indent="-228600" eaLnBrk="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chemeClr val="tx1"/>
                </a:solidFill>
                <a:latin typeface="Arial" panose="020B0604020202020204" pitchFamily="34" charset="0"/>
              </a:defRPr>
            </a:lvl4pPr>
            <a:lvl5pPr marL="2057400" indent="-228600" eaLnBrk="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chemeClr val="tx1"/>
                </a:solidFill>
                <a:latin typeface="Arial" panose="020B0604020202020204" pitchFamily="34" charset="0"/>
              </a:defRPr>
            </a:lvl5pPr>
            <a:lvl6pPr marL="2514600" indent="-228600" defTabSz="449263" eaLnBrk="0" fontAlgn="base" hangingPunct="0">
              <a:lnSpc>
                <a:spcPct val="93000"/>
              </a:lnSpc>
              <a:spcBef>
                <a:spcPct val="0"/>
              </a:spcBef>
              <a:spcAft>
                <a:spcPct val="0"/>
              </a:spcAft>
              <a:buClr>
                <a:srgbClr val="000000"/>
              </a:buClr>
              <a:buSzPct val="45000"/>
              <a:buFont typeface="Wingdings" panose="05000000000000000000" pitchFamily="2" charset="2"/>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chemeClr val="tx1"/>
                </a:solidFill>
                <a:latin typeface="Arial" panose="020B0604020202020204" pitchFamily="34" charset="0"/>
              </a:defRPr>
            </a:lvl6pPr>
            <a:lvl7pPr marL="2971800" indent="-228600" defTabSz="449263" eaLnBrk="0" fontAlgn="base" hangingPunct="0">
              <a:lnSpc>
                <a:spcPct val="93000"/>
              </a:lnSpc>
              <a:spcBef>
                <a:spcPct val="0"/>
              </a:spcBef>
              <a:spcAft>
                <a:spcPct val="0"/>
              </a:spcAft>
              <a:buClr>
                <a:srgbClr val="000000"/>
              </a:buClr>
              <a:buSzPct val="45000"/>
              <a:buFont typeface="Wingdings" panose="05000000000000000000" pitchFamily="2" charset="2"/>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chemeClr val="tx1"/>
                </a:solidFill>
                <a:latin typeface="Arial" panose="020B0604020202020204" pitchFamily="34" charset="0"/>
              </a:defRPr>
            </a:lvl7pPr>
            <a:lvl8pPr marL="3429000" indent="-228600" defTabSz="449263" eaLnBrk="0" fontAlgn="base" hangingPunct="0">
              <a:lnSpc>
                <a:spcPct val="93000"/>
              </a:lnSpc>
              <a:spcBef>
                <a:spcPct val="0"/>
              </a:spcBef>
              <a:spcAft>
                <a:spcPct val="0"/>
              </a:spcAft>
              <a:buClr>
                <a:srgbClr val="000000"/>
              </a:buClr>
              <a:buSzPct val="45000"/>
              <a:buFont typeface="Wingdings" panose="05000000000000000000" pitchFamily="2" charset="2"/>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chemeClr val="tx1"/>
                </a:solidFill>
                <a:latin typeface="Arial" panose="020B0604020202020204" pitchFamily="34" charset="0"/>
              </a:defRPr>
            </a:lvl8pPr>
            <a:lvl9pPr marL="3886200" indent="-228600" defTabSz="449263" eaLnBrk="0" fontAlgn="base" hangingPunct="0">
              <a:lnSpc>
                <a:spcPct val="93000"/>
              </a:lnSpc>
              <a:spcBef>
                <a:spcPct val="0"/>
              </a:spcBef>
              <a:spcAft>
                <a:spcPct val="0"/>
              </a:spcAft>
              <a:buClr>
                <a:srgbClr val="000000"/>
              </a:buClr>
              <a:buSzPct val="45000"/>
              <a:buFont typeface="Wingdings" panose="05000000000000000000" pitchFamily="2" charset="2"/>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chemeClr val="tx1"/>
                </a:solidFill>
                <a:latin typeface="Arial" panose="020B0604020202020204" pitchFamily="34" charset="0"/>
              </a:defRPr>
            </a:lvl9pPr>
          </a:lstStyle>
          <a:p>
            <a:pPr eaLnBrk="1"/>
            <a:r>
              <a:rPr lang="nl-NL" altLang="nl-NL" sz="3175" dirty="0"/>
              <a:t>Diëtetiek </a:t>
            </a:r>
          </a:p>
          <a:p>
            <a:pPr eaLnBrk="1"/>
            <a:endParaRPr lang="nl-NL" altLang="nl-NL" sz="3175" dirty="0"/>
          </a:p>
          <a:p>
            <a:pPr eaLnBrk="1"/>
            <a:endParaRPr lang="nl-NL" altLang="nl-NL" sz="3175" dirty="0"/>
          </a:p>
        </p:txBody>
      </p:sp>
      <p:sp>
        <p:nvSpPr>
          <p:cNvPr id="2059" name="Oval 12">
            <a:extLst>
              <a:ext uri="{FF2B5EF4-FFF2-40B4-BE49-F238E27FC236}">
                <a16:creationId xmlns:a16="http://schemas.microsoft.com/office/drawing/2014/main" xmlns="" id="{E093F8B2-D247-4C3A-B1E4-9E8FBBE4E529}"/>
              </a:ext>
            </a:extLst>
          </p:cNvPr>
          <p:cNvSpPr>
            <a:spLocks noChangeArrowheads="1"/>
          </p:cNvSpPr>
          <p:nvPr/>
        </p:nvSpPr>
        <p:spPr bwMode="auto">
          <a:xfrm>
            <a:off x="3113500" y="3481923"/>
            <a:ext cx="2048832" cy="963933"/>
          </a:xfrm>
          <a:prstGeom prst="ellipse">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eaLnBrk="0">
              <a:defRPr>
                <a:solidFill>
                  <a:schemeClr val="tx1"/>
                </a:solidFill>
                <a:latin typeface="Arial" panose="020B0604020202020204" pitchFamily="34" charset="0"/>
              </a:defRPr>
            </a:lvl1pPr>
            <a:lvl2pPr marL="742950" indent="-285750" eaLnBrk="0">
              <a:defRPr>
                <a:solidFill>
                  <a:schemeClr val="tx1"/>
                </a:solidFill>
                <a:latin typeface="Arial" panose="020B0604020202020204" pitchFamily="34" charset="0"/>
              </a:defRPr>
            </a:lvl2pPr>
            <a:lvl3pPr marL="1143000" indent="-228600" eaLnBrk="0">
              <a:defRPr>
                <a:solidFill>
                  <a:schemeClr val="tx1"/>
                </a:solidFill>
                <a:latin typeface="Arial" panose="020B0604020202020204" pitchFamily="34" charset="0"/>
              </a:defRPr>
            </a:lvl3pPr>
            <a:lvl4pPr marL="1600200" indent="-228600" eaLnBrk="0">
              <a:defRPr>
                <a:solidFill>
                  <a:schemeClr val="tx1"/>
                </a:solidFill>
                <a:latin typeface="Arial" panose="020B0604020202020204" pitchFamily="34" charset="0"/>
              </a:defRPr>
            </a:lvl4pPr>
            <a:lvl5pPr marL="2057400" indent="-228600" eaLnBrk="0">
              <a:defRPr>
                <a:solidFill>
                  <a:schemeClr val="tx1"/>
                </a:solidFill>
                <a:latin typeface="Arial" panose="020B0604020202020204" pitchFamily="34" charset="0"/>
              </a:defRPr>
            </a:lvl5pPr>
            <a:lvl6pPr marL="2514600" indent="-228600" defTabSz="449263" eaLnBrk="0" fontAlgn="base" hangingPunct="0">
              <a:lnSpc>
                <a:spcPct val="93000"/>
              </a:lnSpc>
              <a:spcBef>
                <a:spcPct val="0"/>
              </a:spcBef>
              <a:spcAft>
                <a:spcPct val="0"/>
              </a:spcAft>
              <a:buClr>
                <a:srgbClr val="000000"/>
              </a:buClr>
              <a:buSzPct val="45000"/>
              <a:buFont typeface="Wingdings" panose="05000000000000000000" pitchFamily="2" charset="2"/>
              <a:defRPr>
                <a:solidFill>
                  <a:schemeClr val="tx1"/>
                </a:solidFill>
                <a:latin typeface="Arial" panose="020B0604020202020204" pitchFamily="34" charset="0"/>
              </a:defRPr>
            </a:lvl6pPr>
            <a:lvl7pPr marL="2971800" indent="-228600" defTabSz="449263" eaLnBrk="0" fontAlgn="base" hangingPunct="0">
              <a:lnSpc>
                <a:spcPct val="93000"/>
              </a:lnSpc>
              <a:spcBef>
                <a:spcPct val="0"/>
              </a:spcBef>
              <a:spcAft>
                <a:spcPct val="0"/>
              </a:spcAft>
              <a:buClr>
                <a:srgbClr val="000000"/>
              </a:buClr>
              <a:buSzPct val="45000"/>
              <a:buFont typeface="Wingdings" panose="05000000000000000000" pitchFamily="2" charset="2"/>
              <a:defRPr>
                <a:solidFill>
                  <a:schemeClr val="tx1"/>
                </a:solidFill>
                <a:latin typeface="Arial" panose="020B0604020202020204" pitchFamily="34" charset="0"/>
              </a:defRPr>
            </a:lvl7pPr>
            <a:lvl8pPr marL="3429000" indent="-228600" defTabSz="449263" eaLnBrk="0" fontAlgn="base" hangingPunct="0">
              <a:lnSpc>
                <a:spcPct val="93000"/>
              </a:lnSpc>
              <a:spcBef>
                <a:spcPct val="0"/>
              </a:spcBef>
              <a:spcAft>
                <a:spcPct val="0"/>
              </a:spcAft>
              <a:buClr>
                <a:srgbClr val="000000"/>
              </a:buClr>
              <a:buSzPct val="45000"/>
              <a:buFont typeface="Wingdings" panose="05000000000000000000" pitchFamily="2" charset="2"/>
              <a:defRPr>
                <a:solidFill>
                  <a:schemeClr val="tx1"/>
                </a:solidFill>
                <a:latin typeface="Arial" panose="020B0604020202020204" pitchFamily="34" charset="0"/>
              </a:defRPr>
            </a:lvl8pPr>
            <a:lvl9pPr marL="3886200" indent="-228600" defTabSz="449263" eaLnBrk="0" fontAlgn="base" hangingPunct="0">
              <a:lnSpc>
                <a:spcPct val="93000"/>
              </a:lnSpc>
              <a:spcBef>
                <a:spcPct val="0"/>
              </a:spcBef>
              <a:spcAft>
                <a:spcPct val="0"/>
              </a:spcAft>
              <a:buClr>
                <a:srgbClr val="000000"/>
              </a:buClr>
              <a:buSzPct val="45000"/>
              <a:buFont typeface="Wingdings" panose="05000000000000000000" pitchFamily="2" charset="2"/>
              <a:defRPr>
                <a:solidFill>
                  <a:schemeClr val="tx1"/>
                </a:solidFill>
                <a:latin typeface="Arial" panose="020B0604020202020204" pitchFamily="34" charset="0"/>
              </a:defRPr>
            </a:lvl9pPr>
          </a:lstStyle>
          <a:p>
            <a:pPr eaLnBrk="1"/>
            <a:endParaRPr lang="nl-NL" altLang="nl-NL" sz="1429"/>
          </a:p>
        </p:txBody>
      </p:sp>
      <p:sp>
        <p:nvSpPr>
          <p:cNvPr id="2061" name="Line 16">
            <a:extLst>
              <a:ext uri="{FF2B5EF4-FFF2-40B4-BE49-F238E27FC236}">
                <a16:creationId xmlns:a16="http://schemas.microsoft.com/office/drawing/2014/main" xmlns="" id="{4E7ABDC4-227B-419A-910C-D943DCECB872}"/>
              </a:ext>
            </a:extLst>
          </p:cNvPr>
          <p:cNvSpPr>
            <a:spLocks noChangeShapeType="1"/>
          </p:cNvSpPr>
          <p:nvPr/>
        </p:nvSpPr>
        <p:spPr bwMode="auto">
          <a:xfrm>
            <a:off x="2522539" y="3750312"/>
            <a:ext cx="60482" cy="1261"/>
          </a:xfrm>
          <a:prstGeom prst="line">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nl-NL" sz="1429"/>
          </a:p>
        </p:txBody>
      </p:sp>
      <p:sp>
        <p:nvSpPr>
          <p:cNvPr id="2067" name="Text Box 22">
            <a:extLst>
              <a:ext uri="{FF2B5EF4-FFF2-40B4-BE49-F238E27FC236}">
                <a16:creationId xmlns:a16="http://schemas.microsoft.com/office/drawing/2014/main" xmlns="" id="{B1E38BAF-0EDF-4C6D-A878-7CB63D2E2160}"/>
              </a:ext>
            </a:extLst>
          </p:cNvPr>
          <p:cNvSpPr txBox="1">
            <a:spLocks noChangeArrowheads="1"/>
          </p:cNvSpPr>
          <p:nvPr/>
        </p:nvSpPr>
        <p:spPr bwMode="auto">
          <a:xfrm>
            <a:off x="1655629" y="4617222"/>
            <a:ext cx="728306" cy="89337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eaLnBrk="0">
              <a:defRPr>
                <a:solidFill>
                  <a:schemeClr val="tx1"/>
                </a:solidFill>
                <a:latin typeface="Arial" panose="020B0604020202020204" pitchFamily="34" charset="0"/>
              </a:defRPr>
            </a:lvl1pPr>
            <a:lvl2pPr marL="742950" indent="-285750" eaLnBrk="0">
              <a:defRPr>
                <a:solidFill>
                  <a:schemeClr val="tx1"/>
                </a:solidFill>
                <a:latin typeface="Arial" panose="020B0604020202020204" pitchFamily="34" charset="0"/>
              </a:defRPr>
            </a:lvl2pPr>
            <a:lvl3pPr marL="1143000" indent="-228600" eaLnBrk="0">
              <a:defRPr>
                <a:solidFill>
                  <a:schemeClr val="tx1"/>
                </a:solidFill>
                <a:latin typeface="Arial" panose="020B0604020202020204" pitchFamily="34" charset="0"/>
              </a:defRPr>
            </a:lvl3pPr>
            <a:lvl4pPr marL="1600200" indent="-228600" eaLnBrk="0">
              <a:defRPr>
                <a:solidFill>
                  <a:schemeClr val="tx1"/>
                </a:solidFill>
                <a:latin typeface="Arial" panose="020B0604020202020204" pitchFamily="34" charset="0"/>
              </a:defRPr>
            </a:lvl4pPr>
            <a:lvl5pPr marL="2057400" indent="-228600" eaLnBrk="0">
              <a:defRPr>
                <a:solidFill>
                  <a:schemeClr val="tx1"/>
                </a:solidFill>
                <a:latin typeface="Arial" panose="020B0604020202020204" pitchFamily="34" charset="0"/>
              </a:defRPr>
            </a:lvl5pPr>
            <a:lvl6pPr marL="2514600" indent="-228600" defTabSz="449263" eaLnBrk="0" fontAlgn="base" hangingPunct="0">
              <a:lnSpc>
                <a:spcPct val="93000"/>
              </a:lnSpc>
              <a:spcBef>
                <a:spcPct val="0"/>
              </a:spcBef>
              <a:spcAft>
                <a:spcPct val="0"/>
              </a:spcAft>
              <a:buClr>
                <a:srgbClr val="000000"/>
              </a:buClr>
              <a:buSzPct val="45000"/>
              <a:buFont typeface="Wingdings" panose="05000000000000000000" pitchFamily="2" charset="2"/>
              <a:defRPr>
                <a:solidFill>
                  <a:schemeClr val="tx1"/>
                </a:solidFill>
                <a:latin typeface="Arial" panose="020B0604020202020204" pitchFamily="34" charset="0"/>
              </a:defRPr>
            </a:lvl6pPr>
            <a:lvl7pPr marL="2971800" indent="-228600" defTabSz="449263" eaLnBrk="0" fontAlgn="base" hangingPunct="0">
              <a:lnSpc>
                <a:spcPct val="93000"/>
              </a:lnSpc>
              <a:spcBef>
                <a:spcPct val="0"/>
              </a:spcBef>
              <a:spcAft>
                <a:spcPct val="0"/>
              </a:spcAft>
              <a:buClr>
                <a:srgbClr val="000000"/>
              </a:buClr>
              <a:buSzPct val="45000"/>
              <a:buFont typeface="Wingdings" panose="05000000000000000000" pitchFamily="2" charset="2"/>
              <a:defRPr>
                <a:solidFill>
                  <a:schemeClr val="tx1"/>
                </a:solidFill>
                <a:latin typeface="Arial" panose="020B0604020202020204" pitchFamily="34" charset="0"/>
              </a:defRPr>
            </a:lvl7pPr>
            <a:lvl8pPr marL="3429000" indent="-228600" defTabSz="449263" eaLnBrk="0" fontAlgn="base" hangingPunct="0">
              <a:lnSpc>
                <a:spcPct val="93000"/>
              </a:lnSpc>
              <a:spcBef>
                <a:spcPct val="0"/>
              </a:spcBef>
              <a:spcAft>
                <a:spcPct val="0"/>
              </a:spcAft>
              <a:buClr>
                <a:srgbClr val="000000"/>
              </a:buClr>
              <a:buSzPct val="45000"/>
              <a:buFont typeface="Wingdings" panose="05000000000000000000" pitchFamily="2" charset="2"/>
              <a:defRPr>
                <a:solidFill>
                  <a:schemeClr val="tx1"/>
                </a:solidFill>
                <a:latin typeface="Arial" panose="020B0604020202020204" pitchFamily="34" charset="0"/>
              </a:defRPr>
            </a:lvl8pPr>
            <a:lvl9pPr marL="3886200" indent="-228600" defTabSz="449263" eaLnBrk="0" fontAlgn="base" hangingPunct="0">
              <a:lnSpc>
                <a:spcPct val="93000"/>
              </a:lnSpc>
              <a:spcBef>
                <a:spcPct val="0"/>
              </a:spcBef>
              <a:spcAft>
                <a:spcPct val="0"/>
              </a:spcAft>
              <a:buClr>
                <a:srgbClr val="000000"/>
              </a:buClr>
              <a:buSzPct val="45000"/>
              <a:buFont typeface="Wingdings" panose="05000000000000000000" pitchFamily="2" charset="2"/>
              <a:defRPr>
                <a:solidFill>
                  <a:schemeClr val="tx1"/>
                </a:solidFill>
                <a:latin typeface="Arial" panose="020B0604020202020204" pitchFamily="34" charset="0"/>
              </a:defRPr>
            </a:lvl9pPr>
          </a:lstStyle>
          <a:p>
            <a:pPr eaLnBrk="1"/>
            <a:endParaRPr lang="nl-NL" altLang="nl-NL" sz="1429"/>
          </a:p>
        </p:txBody>
      </p:sp>
      <p:sp>
        <p:nvSpPr>
          <p:cNvPr id="2068" name="Text Box 23">
            <a:extLst>
              <a:ext uri="{FF2B5EF4-FFF2-40B4-BE49-F238E27FC236}">
                <a16:creationId xmlns:a16="http://schemas.microsoft.com/office/drawing/2014/main" xmlns="" id="{D3DA62D8-5D75-4B2A-9579-FE77005AB4D2}"/>
              </a:ext>
            </a:extLst>
          </p:cNvPr>
          <p:cNvSpPr txBox="1">
            <a:spLocks noChangeArrowheads="1"/>
          </p:cNvSpPr>
          <p:nvPr/>
        </p:nvSpPr>
        <p:spPr bwMode="auto">
          <a:xfrm>
            <a:off x="1108770" y="2025312"/>
            <a:ext cx="728306" cy="89337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eaLnBrk="0">
              <a:defRPr>
                <a:solidFill>
                  <a:schemeClr val="tx1"/>
                </a:solidFill>
                <a:latin typeface="Arial" panose="020B0604020202020204" pitchFamily="34" charset="0"/>
              </a:defRPr>
            </a:lvl1pPr>
            <a:lvl2pPr marL="742950" indent="-285750" eaLnBrk="0">
              <a:defRPr>
                <a:solidFill>
                  <a:schemeClr val="tx1"/>
                </a:solidFill>
                <a:latin typeface="Arial" panose="020B0604020202020204" pitchFamily="34" charset="0"/>
              </a:defRPr>
            </a:lvl2pPr>
            <a:lvl3pPr marL="1143000" indent="-228600" eaLnBrk="0">
              <a:defRPr>
                <a:solidFill>
                  <a:schemeClr val="tx1"/>
                </a:solidFill>
                <a:latin typeface="Arial" panose="020B0604020202020204" pitchFamily="34" charset="0"/>
              </a:defRPr>
            </a:lvl3pPr>
            <a:lvl4pPr marL="1600200" indent="-228600" eaLnBrk="0">
              <a:defRPr>
                <a:solidFill>
                  <a:schemeClr val="tx1"/>
                </a:solidFill>
                <a:latin typeface="Arial" panose="020B0604020202020204" pitchFamily="34" charset="0"/>
              </a:defRPr>
            </a:lvl4pPr>
            <a:lvl5pPr marL="2057400" indent="-228600" eaLnBrk="0">
              <a:defRPr>
                <a:solidFill>
                  <a:schemeClr val="tx1"/>
                </a:solidFill>
                <a:latin typeface="Arial" panose="020B0604020202020204" pitchFamily="34" charset="0"/>
              </a:defRPr>
            </a:lvl5pPr>
            <a:lvl6pPr marL="2514600" indent="-228600" defTabSz="449263" eaLnBrk="0" fontAlgn="base" hangingPunct="0">
              <a:lnSpc>
                <a:spcPct val="93000"/>
              </a:lnSpc>
              <a:spcBef>
                <a:spcPct val="0"/>
              </a:spcBef>
              <a:spcAft>
                <a:spcPct val="0"/>
              </a:spcAft>
              <a:buClr>
                <a:srgbClr val="000000"/>
              </a:buClr>
              <a:buSzPct val="45000"/>
              <a:buFont typeface="Wingdings" panose="05000000000000000000" pitchFamily="2" charset="2"/>
              <a:defRPr>
                <a:solidFill>
                  <a:schemeClr val="tx1"/>
                </a:solidFill>
                <a:latin typeface="Arial" panose="020B0604020202020204" pitchFamily="34" charset="0"/>
              </a:defRPr>
            </a:lvl6pPr>
            <a:lvl7pPr marL="2971800" indent="-228600" defTabSz="449263" eaLnBrk="0" fontAlgn="base" hangingPunct="0">
              <a:lnSpc>
                <a:spcPct val="93000"/>
              </a:lnSpc>
              <a:spcBef>
                <a:spcPct val="0"/>
              </a:spcBef>
              <a:spcAft>
                <a:spcPct val="0"/>
              </a:spcAft>
              <a:buClr>
                <a:srgbClr val="000000"/>
              </a:buClr>
              <a:buSzPct val="45000"/>
              <a:buFont typeface="Wingdings" panose="05000000000000000000" pitchFamily="2" charset="2"/>
              <a:defRPr>
                <a:solidFill>
                  <a:schemeClr val="tx1"/>
                </a:solidFill>
                <a:latin typeface="Arial" panose="020B0604020202020204" pitchFamily="34" charset="0"/>
              </a:defRPr>
            </a:lvl7pPr>
            <a:lvl8pPr marL="3429000" indent="-228600" defTabSz="449263" eaLnBrk="0" fontAlgn="base" hangingPunct="0">
              <a:lnSpc>
                <a:spcPct val="93000"/>
              </a:lnSpc>
              <a:spcBef>
                <a:spcPct val="0"/>
              </a:spcBef>
              <a:spcAft>
                <a:spcPct val="0"/>
              </a:spcAft>
              <a:buClr>
                <a:srgbClr val="000000"/>
              </a:buClr>
              <a:buSzPct val="45000"/>
              <a:buFont typeface="Wingdings" panose="05000000000000000000" pitchFamily="2" charset="2"/>
              <a:defRPr>
                <a:solidFill>
                  <a:schemeClr val="tx1"/>
                </a:solidFill>
                <a:latin typeface="Arial" panose="020B0604020202020204" pitchFamily="34" charset="0"/>
              </a:defRPr>
            </a:lvl8pPr>
            <a:lvl9pPr marL="3886200" indent="-228600" defTabSz="449263" eaLnBrk="0" fontAlgn="base" hangingPunct="0">
              <a:lnSpc>
                <a:spcPct val="93000"/>
              </a:lnSpc>
              <a:spcBef>
                <a:spcPct val="0"/>
              </a:spcBef>
              <a:spcAft>
                <a:spcPct val="0"/>
              </a:spcAft>
              <a:buClr>
                <a:srgbClr val="000000"/>
              </a:buClr>
              <a:buSzPct val="45000"/>
              <a:buFont typeface="Wingdings" panose="05000000000000000000" pitchFamily="2" charset="2"/>
              <a:defRPr>
                <a:solidFill>
                  <a:schemeClr val="tx1"/>
                </a:solidFill>
                <a:latin typeface="Arial" panose="020B0604020202020204" pitchFamily="34" charset="0"/>
              </a:defRPr>
            </a:lvl9pPr>
          </a:lstStyle>
          <a:p>
            <a:pPr eaLnBrk="1"/>
            <a:endParaRPr lang="nl-NL" altLang="nl-NL" sz="1429"/>
          </a:p>
        </p:txBody>
      </p:sp>
      <p:pic>
        <p:nvPicPr>
          <p:cNvPr id="2069" name="Picture 26">
            <a:extLst>
              <a:ext uri="{FF2B5EF4-FFF2-40B4-BE49-F238E27FC236}">
                <a16:creationId xmlns:a16="http://schemas.microsoft.com/office/drawing/2014/main" xmlns="" id="{5DD22294-7E73-40C7-B8CC-48EF0A03080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00955" y="934114"/>
            <a:ext cx="1810683" cy="613641"/>
          </a:xfrm>
          <a:prstGeom prst="rect">
            <a:avLst/>
          </a:prstGeom>
          <a:noFill/>
          <a:ln>
            <a:noFill/>
          </a:ln>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itel 3">
            <a:extLst>
              <a:ext uri="{FF2B5EF4-FFF2-40B4-BE49-F238E27FC236}">
                <a16:creationId xmlns:a16="http://schemas.microsoft.com/office/drawing/2014/main" xmlns="" id="{90AB4F7D-7331-4954-875D-3800B0219F78}"/>
              </a:ext>
            </a:extLst>
          </p:cNvPr>
          <p:cNvSpPr>
            <a:spLocks noGrp="1"/>
          </p:cNvSpPr>
          <p:nvPr>
            <p:ph type="title"/>
          </p:nvPr>
        </p:nvSpPr>
        <p:spPr/>
        <p:txBody>
          <a:bodyPr>
            <a:normAutofit fontScale="90000"/>
          </a:bodyPr>
          <a:lstStyle/>
          <a:p>
            <a:r>
              <a:rPr lang="nl-NL" dirty="0"/>
              <a:t/>
            </a:r>
            <a:br>
              <a:rPr lang="nl-NL" dirty="0"/>
            </a:br>
            <a:endParaRPr lang="nl-NL" dirty="0"/>
          </a:p>
        </p:txBody>
      </p:sp>
      <p:sp>
        <p:nvSpPr>
          <p:cNvPr id="5" name="Tijdelijke aanduiding voor inhoud 4">
            <a:extLst>
              <a:ext uri="{FF2B5EF4-FFF2-40B4-BE49-F238E27FC236}">
                <a16:creationId xmlns:a16="http://schemas.microsoft.com/office/drawing/2014/main" xmlns="" id="{262DF1A0-36AF-4917-ADE2-1668E95E46FD}"/>
              </a:ext>
            </a:extLst>
          </p:cNvPr>
          <p:cNvSpPr>
            <a:spLocks noGrp="1"/>
          </p:cNvSpPr>
          <p:nvPr>
            <p:ph idx="1"/>
          </p:nvPr>
        </p:nvSpPr>
        <p:spPr>
          <a:xfrm>
            <a:off x="628650" y="1961050"/>
            <a:ext cx="7886700" cy="4276262"/>
          </a:xfrm>
        </p:spPr>
        <p:txBody>
          <a:bodyPr>
            <a:normAutofit fontScale="92500" lnSpcReduction="10000"/>
          </a:bodyPr>
          <a:lstStyle/>
          <a:p>
            <a:pPr marL="0" indent="0">
              <a:buNone/>
            </a:pPr>
            <a:r>
              <a:rPr lang="nl-NL" sz="3900" dirty="0"/>
              <a:t>Eiwit arme voeding:</a:t>
            </a:r>
          </a:p>
          <a:p>
            <a:pPr marL="0" indent="0">
              <a:buNone/>
            </a:pPr>
            <a:endParaRPr lang="nl-NL" sz="2925" dirty="0"/>
          </a:p>
          <a:p>
            <a:pPr>
              <a:buFontTx/>
              <a:buChar char="-"/>
            </a:pPr>
            <a:r>
              <a:rPr lang="nl-NL" sz="2600" dirty="0"/>
              <a:t>Fruit en rauwkost</a:t>
            </a:r>
          </a:p>
          <a:p>
            <a:pPr>
              <a:buFontTx/>
              <a:buChar char="-"/>
            </a:pPr>
            <a:r>
              <a:rPr lang="nl-NL" sz="2600" dirty="0"/>
              <a:t>Appelmoes en vruchtenmoes</a:t>
            </a:r>
          </a:p>
          <a:p>
            <a:pPr>
              <a:buFontTx/>
              <a:buChar char="-"/>
            </a:pPr>
            <a:r>
              <a:rPr lang="nl-NL" sz="2600" dirty="0"/>
              <a:t>Geweekte zuidvruchten, pruimen,</a:t>
            </a:r>
          </a:p>
          <a:p>
            <a:pPr>
              <a:buFontTx/>
              <a:buChar char="-"/>
            </a:pPr>
            <a:r>
              <a:rPr lang="nl-NL" sz="2600" dirty="0"/>
              <a:t>Vijgen en dadels</a:t>
            </a:r>
          </a:p>
          <a:p>
            <a:pPr>
              <a:buFontTx/>
              <a:buChar char="-"/>
            </a:pPr>
            <a:r>
              <a:rPr lang="nl-NL" sz="2600" dirty="0"/>
              <a:t>Krentenbrood</a:t>
            </a:r>
          </a:p>
          <a:p>
            <a:pPr>
              <a:buFontTx/>
              <a:buChar char="-"/>
            </a:pPr>
            <a:r>
              <a:rPr lang="nl-NL" sz="2600" dirty="0"/>
              <a:t>Ontbijtkoek</a:t>
            </a:r>
          </a:p>
          <a:p>
            <a:pPr>
              <a:buFontTx/>
              <a:buChar char="-"/>
            </a:pPr>
            <a:r>
              <a:rPr lang="nl-NL" sz="2600" dirty="0"/>
              <a:t>Crackers, </a:t>
            </a:r>
            <a:r>
              <a:rPr lang="nl-NL" sz="2600" dirty="0" err="1"/>
              <a:t>soepstgengels</a:t>
            </a:r>
            <a:endParaRPr lang="nl-NL" sz="2600" dirty="0"/>
          </a:p>
          <a:p>
            <a:pPr>
              <a:buFontTx/>
              <a:buChar char="-"/>
            </a:pPr>
            <a:r>
              <a:rPr lang="nl-NL" sz="2600" dirty="0"/>
              <a:t>Koek/gebak “zonder ei”  bv stroopwafel</a:t>
            </a:r>
          </a:p>
          <a:p>
            <a:pPr marL="0" indent="0">
              <a:buNone/>
            </a:pPr>
            <a:endParaRPr lang="nl-NL" sz="2400" dirty="0"/>
          </a:p>
          <a:p>
            <a:endParaRPr lang="nl-NL" dirty="0"/>
          </a:p>
        </p:txBody>
      </p:sp>
    </p:spTree>
    <p:extLst>
      <p:ext uri="{BB962C8B-B14F-4D97-AF65-F5344CB8AC3E}">
        <p14:creationId xmlns:p14="http://schemas.microsoft.com/office/powerpoint/2010/main" val="840824212"/>
      </p:ext>
    </p:extLst>
  </p:cSld>
  <p:clrMapOvr>
    <a:masterClrMapping/>
  </p:clrMapOvr>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el 1"/>
          <p:cNvSpPr>
            <a:spLocks noGrp="1"/>
          </p:cNvSpPr>
          <p:nvPr>
            <p:ph type="title"/>
          </p:nvPr>
        </p:nvSpPr>
        <p:spPr>
          <a:xfrm>
            <a:off x="457200" y="274638"/>
            <a:ext cx="8229600" cy="1714202"/>
          </a:xfrm>
        </p:spPr>
        <p:txBody>
          <a:bodyPr/>
          <a:lstStyle/>
          <a:p>
            <a:pPr eaLnBrk="1" hangingPunct="1"/>
            <a:r>
              <a:rPr lang="nl-BE" altLang="nl-NL" u="sng" smtClean="0"/>
              <a:t>Logopedie</a:t>
            </a:r>
            <a:r>
              <a:rPr lang="nl-BE" altLang="nl-NL" u="sng" dirty="0" smtClean="0"/>
              <a:t>:</a:t>
            </a:r>
            <a:r>
              <a:rPr lang="nl-BE" altLang="nl-NL" dirty="0" smtClean="0"/>
              <a:t>      </a:t>
            </a:r>
            <a:r>
              <a:rPr lang="nl-BE" altLang="nl-NL" dirty="0"/>
              <a:t/>
            </a:r>
            <a:br>
              <a:rPr lang="nl-BE" altLang="nl-NL" dirty="0"/>
            </a:br>
            <a:r>
              <a:rPr lang="nl-BE" altLang="nl-NL" dirty="0"/>
              <a:t>    Slikproblemen </a:t>
            </a:r>
            <a:r>
              <a:rPr lang="nl-BE" altLang="nl-NL" dirty="0">
                <a:solidFill>
                  <a:srgbClr val="FF0000"/>
                </a:solidFill>
              </a:rPr>
              <a:t>-&gt; tips</a:t>
            </a:r>
            <a:endParaRPr lang="nl-NL" altLang="nl-NL" dirty="0">
              <a:solidFill>
                <a:srgbClr val="FF0000"/>
              </a:solidFill>
            </a:endParaRPr>
          </a:p>
        </p:txBody>
      </p:sp>
      <p:sp>
        <p:nvSpPr>
          <p:cNvPr id="20483" name="Tijdelijke aanduiding voor inhoud 2"/>
          <p:cNvSpPr>
            <a:spLocks noGrp="1"/>
          </p:cNvSpPr>
          <p:nvPr>
            <p:ph idx="1"/>
          </p:nvPr>
        </p:nvSpPr>
        <p:spPr/>
        <p:txBody>
          <a:bodyPr>
            <a:normAutofit/>
          </a:bodyPr>
          <a:lstStyle/>
          <a:p>
            <a:pPr eaLnBrk="1" hangingPunct="1"/>
            <a:endParaRPr lang="nl-BE" altLang="nl-NL" dirty="0"/>
          </a:p>
          <a:p>
            <a:pPr eaLnBrk="1" hangingPunct="1"/>
            <a:r>
              <a:rPr lang="nl-BE" altLang="nl-NL" sz="3600" u="sng" dirty="0"/>
              <a:t>Scheve/voorovergebogen houding</a:t>
            </a:r>
          </a:p>
          <a:p>
            <a:pPr lvl="2" eaLnBrk="1" hangingPunct="1">
              <a:buFont typeface="Arial" charset="0"/>
              <a:buNone/>
            </a:pPr>
            <a:r>
              <a:rPr lang="nl-BE" altLang="nl-NL" sz="3200" dirty="0">
                <a:solidFill>
                  <a:srgbClr val="FF0000"/>
                </a:solidFill>
              </a:rPr>
              <a:t>-&gt; Houdingscorrectie – ergo</a:t>
            </a:r>
          </a:p>
          <a:p>
            <a:pPr lvl="2" eaLnBrk="1" hangingPunct="1">
              <a:buFont typeface="Arial" charset="0"/>
              <a:buNone/>
            </a:pPr>
            <a:r>
              <a:rPr lang="nl-BE" altLang="nl-NL" sz="3200" dirty="0">
                <a:solidFill>
                  <a:srgbClr val="FF0000"/>
                </a:solidFill>
              </a:rPr>
              <a:t>				         - fysio/oefentherapie</a:t>
            </a:r>
            <a:endParaRPr lang="nl-BE" altLang="nl-NL" sz="2000" dirty="0"/>
          </a:p>
          <a:p>
            <a:pPr eaLnBrk="1" hangingPunct="1"/>
            <a:r>
              <a:rPr lang="nl-BE" altLang="nl-NL" sz="3600" u="sng" dirty="0"/>
              <a:t>Problemen met eten/drinken naar de mond brengen</a:t>
            </a:r>
          </a:p>
          <a:p>
            <a:pPr marL="914400" lvl="2" indent="0">
              <a:buNone/>
            </a:pPr>
            <a:r>
              <a:rPr lang="nl-BE" altLang="nl-NL" sz="3200" dirty="0">
                <a:solidFill>
                  <a:srgbClr val="FF0000"/>
                </a:solidFill>
              </a:rPr>
              <a:t>-&gt; </a:t>
            </a:r>
            <a:r>
              <a:rPr lang="nl-BE" altLang="nl-NL" sz="3200" dirty="0" err="1">
                <a:solidFill>
                  <a:srgbClr val="FF0000"/>
                </a:solidFill>
              </a:rPr>
              <a:t>evt</a:t>
            </a:r>
            <a:r>
              <a:rPr lang="nl-BE" altLang="nl-NL" sz="3200" dirty="0">
                <a:solidFill>
                  <a:srgbClr val="FF0000"/>
                </a:solidFill>
              </a:rPr>
              <a:t> hulpmiddelen ergo </a:t>
            </a:r>
          </a:p>
        </p:txBody>
      </p:sp>
      <p:pic>
        <p:nvPicPr>
          <p:cNvPr id="5" name="Picture 26">
            <a:extLst>
              <a:ext uri="{FF2B5EF4-FFF2-40B4-BE49-F238E27FC236}">
                <a16:creationId xmlns:a16="http://schemas.microsoft.com/office/drawing/2014/main" xmlns="" id="{4ABD1D15-580A-467F-B977-81380FD24BB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38321"/>
            <a:ext cx="2145995" cy="818188"/>
          </a:xfrm>
          <a:prstGeom prst="rect">
            <a:avLst/>
          </a:prstGeom>
          <a:noFill/>
          <a:ln>
            <a:noFill/>
          </a:ln>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69837405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2" name="Text Box 5">
            <a:extLst>
              <a:ext uri="{FF2B5EF4-FFF2-40B4-BE49-F238E27FC236}">
                <a16:creationId xmlns:a16="http://schemas.microsoft.com/office/drawing/2014/main" xmlns="" id="{2062A573-11BC-42C2-B704-68245ADBDDC3}"/>
              </a:ext>
            </a:extLst>
          </p:cNvPr>
          <p:cNvSpPr txBox="1">
            <a:spLocks noChangeArrowheads="1"/>
          </p:cNvSpPr>
          <p:nvPr/>
        </p:nvSpPr>
        <p:spPr bwMode="auto">
          <a:xfrm>
            <a:off x="3486473" y="5143921"/>
            <a:ext cx="1627977" cy="43849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eaLnBrk="0">
              <a:defRPr>
                <a:solidFill>
                  <a:schemeClr val="tx1"/>
                </a:solidFill>
                <a:latin typeface="Arial" panose="020B0604020202020204" pitchFamily="34" charset="0"/>
              </a:defRPr>
            </a:lvl1pPr>
            <a:lvl2pPr marL="742950" indent="-285750" eaLnBrk="0">
              <a:defRPr>
                <a:solidFill>
                  <a:schemeClr val="tx1"/>
                </a:solidFill>
                <a:latin typeface="Arial" panose="020B0604020202020204" pitchFamily="34" charset="0"/>
              </a:defRPr>
            </a:lvl2pPr>
            <a:lvl3pPr marL="1143000" indent="-228600" eaLnBrk="0">
              <a:defRPr>
                <a:solidFill>
                  <a:schemeClr val="tx1"/>
                </a:solidFill>
                <a:latin typeface="Arial" panose="020B0604020202020204" pitchFamily="34" charset="0"/>
              </a:defRPr>
            </a:lvl3pPr>
            <a:lvl4pPr marL="1600200" indent="-228600" eaLnBrk="0">
              <a:defRPr>
                <a:solidFill>
                  <a:schemeClr val="tx1"/>
                </a:solidFill>
                <a:latin typeface="Arial" panose="020B0604020202020204" pitchFamily="34" charset="0"/>
              </a:defRPr>
            </a:lvl4pPr>
            <a:lvl5pPr marL="2057400" indent="-228600" eaLnBrk="0">
              <a:defRPr>
                <a:solidFill>
                  <a:schemeClr val="tx1"/>
                </a:solidFill>
                <a:latin typeface="Arial" panose="020B0604020202020204" pitchFamily="34" charset="0"/>
              </a:defRPr>
            </a:lvl5pPr>
            <a:lvl6pPr marL="2514600" indent="-228600" defTabSz="449263" eaLnBrk="0" fontAlgn="base" hangingPunct="0">
              <a:lnSpc>
                <a:spcPct val="93000"/>
              </a:lnSpc>
              <a:spcBef>
                <a:spcPct val="0"/>
              </a:spcBef>
              <a:spcAft>
                <a:spcPct val="0"/>
              </a:spcAft>
              <a:buClr>
                <a:srgbClr val="000000"/>
              </a:buClr>
              <a:buSzPct val="45000"/>
              <a:buFont typeface="Wingdings" panose="05000000000000000000" pitchFamily="2" charset="2"/>
              <a:defRPr>
                <a:solidFill>
                  <a:schemeClr val="tx1"/>
                </a:solidFill>
                <a:latin typeface="Arial" panose="020B0604020202020204" pitchFamily="34" charset="0"/>
              </a:defRPr>
            </a:lvl6pPr>
            <a:lvl7pPr marL="2971800" indent="-228600" defTabSz="449263" eaLnBrk="0" fontAlgn="base" hangingPunct="0">
              <a:lnSpc>
                <a:spcPct val="93000"/>
              </a:lnSpc>
              <a:spcBef>
                <a:spcPct val="0"/>
              </a:spcBef>
              <a:spcAft>
                <a:spcPct val="0"/>
              </a:spcAft>
              <a:buClr>
                <a:srgbClr val="000000"/>
              </a:buClr>
              <a:buSzPct val="45000"/>
              <a:buFont typeface="Wingdings" panose="05000000000000000000" pitchFamily="2" charset="2"/>
              <a:defRPr>
                <a:solidFill>
                  <a:schemeClr val="tx1"/>
                </a:solidFill>
                <a:latin typeface="Arial" panose="020B0604020202020204" pitchFamily="34" charset="0"/>
              </a:defRPr>
            </a:lvl7pPr>
            <a:lvl8pPr marL="3429000" indent="-228600" defTabSz="449263" eaLnBrk="0" fontAlgn="base" hangingPunct="0">
              <a:lnSpc>
                <a:spcPct val="93000"/>
              </a:lnSpc>
              <a:spcBef>
                <a:spcPct val="0"/>
              </a:spcBef>
              <a:spcAft>
                <a:spcPct val="0"/>
              </a:spcAft>
              <a:buClr>
                <a:srgbClr val="000000"/>
              </a:buClr>
              <a:buSzPct val="45000"/>
              <a:buFont typeface="Wingdings" panose="05000000000000000000" pitchFamily="2" charset="2"/>
              <a:defRPr>
                <a:solidFill>
                  <a:schemeClr val="tx1"/>
                </a:solidFill>
                <a:latin typeface="Arial" panose="020B0604020202020204" pitchFamily="34" charset="0"/>
              </a:defRPr>
            </a:lvl8pPr>
            <a:lvl9pPr marL="3886200" indent="-228600" defTabSz="449263" eaLnBrk="0" fontAlgn="base" hangingPunct="0">
              <a:lnSpc>
                <a:spcPct val="93000"/>
              </a:lnSpc>
              <a:spcBef>
                <a:spcPct val="0"/>
              </a:spcBef>
              <a:spcAft>
                <a:spcPct val="0"/>
              </a:spcAft>
              <a:buClr>
                <a:srgbClr val="000000"/>
              </a:buClr>
              <a:buSzPct val="45000"/>
              <a:buFont typeface="Wingdings" panose="05000000000000000000" pitchFamily="2" charset="2"/>
              <a:defRPr>
                <a:solidFill>
                  <a:schemeClr val="tx1"/>
                </a:solidFill>
                <a:latin typeface="Arial" panose="020B0604020202020204" pitchFamily="34" charset="0"/>
              </a:defRPr>
            </a:lvl9pPr>
          </a:lstStyle>
          <a:p>
            <a:pPr eaLnBrk="1"/>
            <a:endParaRPr lang="nl-NL" altLang="nl-NL" sz="1429"/>
          </a:p>
        </p:txBody>
      </p:sp>
      <p:sp>
        <p:nvSpPr>
          <p:cNvPr id="2053" name="Text Box 6">
            <a:extLst>
              <a:ext uri="{FF2B5EF4-FFF2-40B4-BE49-F238E27FC236}">
                <a16:creationId xmlns:a16="http://schemas.microsoft.com/office/drawing/2014/main" xmlns="" id="{54143714-0A9D-4E3B-85CD-5A22A42B8D90}"/>
              </a:ext>
            </a:extLst>
          </p:cNvPr>
          <p:cNvSpPr txBox="1">
            <a:spLocks noChangeArrowheads="1"/>
          </p:cNvSpPr>
          <p:nvPr/>
        </p:nvSpPr>
        <p:spPr bwMode="auto">
          <a:xfrm>
            <a:off x="236052" y="3277796"/>
            <a:ext cx="1747681" cy="6921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71435" tIns="37147" rIns="71435" bIns="37147">
            <a:spAutoFit/>
          </a:bodyPr>
          <a:lstStyle>
            <a:lvl1pPr eaLnBrk="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defRPr>
            </a:lvl1pPr>
            <a:lvl2pPr marL="742950" indent="-285750" eaLnBrk="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defRPr>
            </a:lvl2pPr>
            <a:lvl3pPr marL="1143000" indent="-228600" eaLnBrk="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defRPr>
            </a:lvl3pPr>
            <a:lvl4pPr marL="1600200" indent="-228600" eaLnBrk="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defRPr>
            </a:lvl4pPr>
            <a:lvl5pPr marL="2057400" indent="-228600" eaLnBrk="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defRPr>
            </a:lvl5pPr>
            <a:lvl6pPr marL="2514600" indent="-228600" defTabSz="449263" eaLnBrk="0" fontAlgn="base" hangingPunct="0">
              <a:lnSpc>
                <a:spcPct val="93000"/>
              </a:lnSpc>
              <a:spcBef>
                <a:spcPct val="0"/>
              </a:spcBef>
              <a:spcAft>
                <a:spcPct val="0"/>
              </a:spcAft>
              <a:buClr>
                <a:srgbClr val="000000"/>
              </a:buClr>
              <a:buSzPct val="45000"/>
              <a:buFont typeface="Wingdings" panose="05000000000000000000" pitchFamily="2" charset="2"/>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defRPr>
            </a:lvl6pPr>
            <a:lvl7pPr marL="2971800" indent="-228600" defTabSz="449263" eaLnBrk="0" fontAlgn="base" hangingPunct="0">
              <a:lnSpc>
                <a:spcPct val="93000"/>
              </a:lnSpc>
              <a:spcBef>
                <a:spcPct val="0"/>
              </a:spcBef>
              <a:spcAft>
                <a:spcPct val="0"/>
              </a:spcAft>
              <a:buClr>
                <a:srgbClr val="000000"/>
              </a:buClr>
              <a:buSzPct val="45000"/>
              <a:buFont typeface="Wingdings" panose="05000000000000000000" pitchFamily="2" charset="2"/>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defRPr>
            </a:lvl7pPr>
            <a:lvl8pPr marL="3429000" indent="-228600" defTabSz="449263" eaLnBrk="0" fontAlgn="base" hangingPunct="0">
              <a:lnSpc>
                <a:spcPct val="93000"/>
              </a:lnSpc>
              <a:spcBef>
                <a:spcPct val="0"/>
              </a:spcBef>
              <a:spcAft>
                <a:spcPct val="0"/>
              </a:spcAft>
              <a:buClr>
                <a:srgbClr val="000000"/>
              </a:buClr>
              <a:buSzPct val="45000"/>
              <a:buFont typeface="Wingdings" panose="05000000000000000000" pitchFamily="2" charset="2"/>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defRPr>
            </a:lvl8pPr>
            <a:lvl9pPr marL="3886200" indent="-228600" defTabSz="449263" eaLnBrk="0" fontAlgn="base" hangingPunct="0">
              <a:lnSpc>
                <a:spcPct val="93000"/>
              </a:lnSpc>
              <a:spcBef>
                <a:spcPct val="0"/>
              </a:spcBef>
              <a:spcAft>
                <a:spcPct val="0"/>
              </a:spcAft>
              <a:buClr>
                <a:srgbClr val="000000"/>
              </a:buClr>
              <a:buSzPct val="45000"/>
              <a:buFont typeface="Wingdings" panose="05000000000000000000" pitchFamily="2" charset="2"/>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defRPr>
            </a:lvl9pPr>
          </a:lstStyle>
          <a:p>
            <a:pPr eaLnBrk="1">
              <a:lnSpc>
                <a:spcPct val="102000"/>
              </a:lnSpc>
              <a:spcBef>
                <a:spcPts val="1190"/>
              </a:spcBef>
            </a:pPr>
            <a:r>
              <a:rPr lang="nl-NL" altLang="nl-NL" sz="2222" b="1" dirty="0">
                <a:solidFill>
                  <a:srgbClr val="6880BE"/>
                </a:solidFill>
                <a:latin typeface="Calibri" panose="020F0502020204030204" pitchFamily="34" charset="0"/>
              </a:rPr>
              <a:t>          </a:t>
            </a:r>
            <a:r>
              <a:rPr lang="nl-NL" altLang="nl-NL" sz="1826" dirty="0">
                <a:solidFill>
                  <a:srgbClr val="000000"/>
                </a:solidFill>
              </a:rPr>
              <a:t>      </a:t>
            </a:r>
            <a:r>
              <a:rPr lang="nl-NL" altLang="nl-NL" sz="1826" dirty="0">
                <a:solidFill>
                  <a:srgbClr val="C00000"/>
                </a:solidFill>
              </a:rPr>
              <a:t>	</a:t>
            </a:r>
          </a:p>
        </p:txBody>
      </p:sp>
      <p:sp>
        <p:nvSpPr>
          <p:cNvPr id="2054" name="Text Box 7">
            <a:extLst>
              <a:ext uri="{FF2B5EF4-FFF2-40B4-BE49-F238E27FC236}">
                <a16:creationId xmlns:a16="http://schemas.microsoft.com/office/drawing/2014/main" xmlns="" id="{E60BF9FD-79C0-4F64-AF90-E371FD713838}"/>
              </a:ext>
            </a:extLst>
          </p:cNvPr>
          <p:cNvSpPr txBox="1">
            <a:spLocks noChangeArrowheads="1"/>
          </p:cNvSpPr>
          <p:nvPr/>
        </p:nvSpPr>
        <p:spPr bwMode="auto">
          <a:xfrm>
            <a:off x="1076008" y="857250"/>
            <a:ext cx="5721860" cy="27721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eaLnBrk="0">
              <a:defRPr>
                <a:solidFill>
                  <a:schemeClr val="tx1"/>
                </a:solidFill>
                <a:latin typeface="Arial" panose="020B0604020202020204" pitchFamily="34" charset="0"/>
              </a:defRPr>
            </a:lvl1pPr>
            <a:lvl2pPr marL="742950" indent="-285750" eaLnBrk="0">
              <a:defRPr>
                <a:solidFill>
                  <a:schemeClr val="tx1"/>
                </a:solidFill>
                <a:latin typeface="Arial" panose="020B0604020202020204" pitchFamily="34" charset="0"/>
              </a:defRPr>
            </a:lvl2pPr>
            <a:lvl3pPr marL="1143000" indent="-228600" eaLnBrk="0">
              <a:defRPr>
                <a:solidFill>
                  <a:schemeClr val="tx1"/>
                </a:solidFill>
                <a:latin typeface="Arial" panose="020B0604020202020204" pitchFamily="34" charset="0"/>
              </a:defRPr>
            </a:lvl3pPr>
            <a:lvl4pPr marL="1600200" indent="-228600" eaLnBrk="0">
              <a:defRPr>
                <a:solidFill>
                  <a:schemeClr val="tx1"/>
                </a:solidFill>
                <a:latin typeface="Arial" panose="020B0604020202020204" pitchFamily="34" charset="0"/>
              </a:defRPr>
            </a:lvl4pPr>
            <a:lvl5pPr marL="2057400" indent="-228600" eaLnBrk="0">
              <a:defRPr>
                <a:solidFill>
                  <a:schemeClr val="tx1"/>
                </a:solidFill>
                <a:latin typeface="Arial" panose="020B0604020202020204" pitchFamily="34" charset="0"/>
              </a:defRPr>
            </a:lvl5pPr>
            <a:lvl6pPr marL="2514600" indent="-228600" defTabSz="449263" eaLnBrk="0" fontAlgn="base" hangingPunct="0">
              <a:lnSpc>
                <a:spcPct val="93000"/>
              </a:lnSpc>
              <a:spcBef>
                <a:spcPct val="0"/>
              </a:spcBef>
              <a:spcAft>
                <a:spcPct val="0"/>
              </a:spcAft>
              <a:buClr>
                <a:srgbClr val="000000"/>
              </a:buClr>
              <a:buSzPct val="45000"/>
              <a:buFont typeface="Wingdings" panose="05000000000000000000" pitchFamily="2" charset="2"/>
              <a:defRPr>
                <a:solidFill>
                  <a:schemeClr val="tx1"/>
                </a:solidFill>
                <a:latin typeface="Arial" panose="020B0604020202020204" pitchFamily="34" charset="0"/>
              </a:defRPr>
            </a:lvl6pPr>
            <a:lvl7pPr marL="2971800" indent="-228600" defTabSz="449263" eaLnBrk="0" fontAlgn="base" hangingPunct="0">
              <a:lnSpc>
                <a:spcPct val="93000"/>
              </a:lnSpc>
              <a:spcBef>
                <a:spcPct val="0"/>
              </a:spcBef>
              <a:spcAft>
                <a:spcPct val="0"/>
              </a:spcAft>
              <a:buClr>
                <a:srgbClr val="000000"/>
              </a:buClr>
              <a:buSzPct val="45000"/>
              <a:buFont typeface="Wingdings" panose="05000000000000000000" pitchFamily="2" charset="2"/>
              <a:defRPr>
                <a:solidFill>
                  <a:schemeClr val="tx1"/>
                </a:solidFill>
                <a:latin typeface="Arial" panose="020B0604020202020204" pitchFamily="34" charset="0"/>
              </a:defRPr>
            </a:lvl7pPr>
            <a:lvl8pPr marL="3429000" indent="-228600" defTabSz="449263" eaLnBrk="0" fontAlgn="base" hangingPunct="0">
              <a:lnSpc>
                <a:spcPct val="93000"/>
              </a:lnSpc>
              <a:spcBef>
                <a:spcPct val="0"/>
              </a:spcBef>
              <a:spcAft>
                <a:spcPct val="0"/>
              </a:spcAft>
              <a:buClr>
                <a:srgbClr val="000000"/>
              </a:buClr>
              <a:buSzPct val="45000"/>
              <a:buFont typeface="Wingdings" panose="05000000000000000000" pitchFamily="2" charset="2"/>
              <a:defRPr>
                <a:solidFill>
                  <a:schemeClr val="tx1"/>
                </a:solidFill>
                <a:latin typeface="Arial" panose="020B0604020202020204" pitchFamily="34" charset="0"/>
              </a:defRPr>
            </a:lvl8pPr>
            <a:lvl9pPr marL="3886200" indent="-228600" defTabSz="449263" eaLnBrk="0" fontAlgn="base" hangingPunct="0">
              <a:lnSpc>
                <a:spcPct val="93000"/>
              </a:lnSpc>
              <a:spcBef>
                <a:spcPct val="0"/>
              </a:spcBef>
              <a:spcAft>
                <a:spcPct val="0"/>
              </a:spcAft>
              <a:buClr>
                <a:srgbClr val="000000"/>
              </a:buClr>
              <a:buSzPct val="45000"/>
              <a:buFont typeface="Wingdings" panose="05000000000000000000" pitchFamily="2" charset="2"/>
              <a:defRPr>
                <a:solidFill>
                  <a:schemeClr val="tx1"/>
                </a:solidFill>
                <a:latin typeface="Arial" panose="020B0604020202020204" pitchFamily="34" charset="0"/>
              </a:defRPr>
            </a:lvl9pPr>
          </a:lstStyle>
          <a:p>
            <a:pPr eaLnBrk="1"/>
            <a:endParaRPr lang="nl-NL" altLang="nl-NL" sz="1429"/>
          </a:p>
        </p:txBody>
      </p:sp>
      <p:sp>
        <p:nvSpPr>
          <p:cNvPr id="2055" name="Text Box 8">
            <a:extLst>
              <a:ext uri="{FF2B5EF4-FFF2-40B4-BE49-F238E27FC236}">
                <a16:creationId xmlns:a16="http://schemas.microsoft.com/office/drawing/2014/main" xmlns="" id="{029D7280-391B-45BF-BDFD-3726186FC405}"/>
              </a:ext>
            </a:extLst>
          </p:cNvPr>
          <p:cNvSpPr txBox="1">
            <a:spLocks noChangeArrowheads="1"/>
          </p:cNvSpPr>
          <p:nvPr/>
        </p:nvSpPr>
        <p:spPr bwMode="auto">
          <a:xfrm>
            <a:off x="1076008" y="1124380"/>
            <a:ext cx="4677284" cy="63884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eaLnBrk="0">
              <a:defRPr>
                <a:solidFill>
                  <a:schemeClr val="tx1"/>
                </a:solidFill>
                <a:latin typeface="Arial" panose="020B0604020202020204" pitchFamily="34" charset="0"/>
              </a:defRPr>
            </a:lvl1pPr>
            <a:lvl2pPr marL="742950" indent="-285750" eaLnBrk="0">
              <a:defRPr>
                <a:solidFill>
                  <a:schemeClr val="tx1"/>
                </a:solidFill>
                <a:latin typeface="Arial" panose="020B0604020202020204" pitchFamily="34" charset="0"/>
              </a:defRPr>
            </a:lvl2pPr>
            <a:lvl3pPr marL="1143000" indent="-228600" eaLnBrk="0">
              <a:defRPr>
                <a:solidFill>
                  <a:schemeClr val="tx1"/>
                </a:solidFill>
                <a:latin typeface="Arial" panose="020B0604020202020204" pitchFamily="34" charset="0"/>
              </a:defRPr>
            </a:lvl3pPr>
            <a:lvl4pPr marL="1600200" indent="-228600" eaLnBrk="0">
              <a:defRPr>
                <a:solidFill>
                  <a:schemeClr val="tx1"/>
                </a:solidFill>
                <a:latin typeface="Arial" panose="020B0604020202020204" pitchFamily="34" charset="0"/>
              </a:defRPr>
            </a:lvl4pPr>
            <a:lvl5pPr marL="2057400" indent="-228600" eaLnBrk="0">
              <a:defRPr>
                <a:solidFill>
                  <a:schemeClr val="tx1"/>
                </a:solidFill>
                <a:latin typeface="Arial" panose="020B0604020202020204" pitchFamily="34" charset="0"/>
              </a:defRPr>
            </a:lvl5pPr>
            <a:lvl6pPr marL="2514600" indent="-228600" defTabSz="449263" eaLnBrk="0" fontAlgn="base" hangingPunct="0">
              <a:lnSpc>
                <a:spcPct val="93000"/>
              </a:lnSpc>
              <a:spcBef>
                <a:spcPct val="0"/>
              </a:spcBef>
              <a:spcAft>
                <a:spcPct val="0"/>
              </a:spcAft>
              <a:buClr>
                <a:srgbClr val="000000"/>
              </a:buClr>
              <a:buSzPct val="45000"/>
              <a:buFont typeface="Wingdings" panose="05000000000000000000" pitchFamily="2" charset="2"/>
              <a:defRPr>
                <a:solidFill>
                  <a:schemeClr val="tx1"/>
                </a:solidFill>
                <a:latin typeface="Arial" panose="020B0604020202020204" pitchFamily="34" charset="0"/>
              </a:defRPr>
            </a:lvl6pPr>
            <a:lvl7pPr marL="2971800" indent="-228600" defTabSz="449263" eaLnBrk="0" fontAlgn="base" hangingPunct="0">
              <a:lnSpc>
                <a:spcPct val="93000"/>
              </a:lnSpc>
              <a:spcBef>
                <a:spcPct val="0"/>
              </a:spcBef>
              <a:spcAft>
                <a:spcPct val="0"/>
              </a:spcAft>
              <a:buClr>
                <a:srgbClr val="000000"/>
              </a:buClr>
              <a:buSzPct val="45000"/>
              <a:buFont typeface="Wingdings" panose="05000000000000000000" pitchFamily="2" charset="2"/>
              <a:defRPr>
                <a:solidFill>
                  <a:schemeClr val="tx1"/>
                </a:solidFill>
                <a:latin typeface="Arial" panose="020B0604020202020204" pitchFamily="34" charset="0"/>
              </a:defRPr>
            </a:lvl7pPr>
            <a:lvl8pPr marL="3429000" indent="-228600" defTabSz="449263" eaLnBrk="0" fontAlgn="base" hangingPunct="0">
              <a:lnSpc>
                <a:spcPct val="93000"/>
              </a:lnSpc>
              <a:spcBef>
                <a:spcPct val="0"/>
              </a:spcBef>
              <a:spcAft>
                <a:spcPct val="0"/>
              </a:spcAft>
              <a:buClr>
                <a:srgbClr val="000000"/>
              </a:buClr>
              <a:buSzPct val="45000"/>
              <a:buFont typeface="Wingdings" panose="05000000000000000000" pitchFamily="2" charset="2"/>
              <a:defRPr>
                <a:solidFill>
                  <a:schemeClr val="tx1"/>
                </a:solidFill>
                <a:latin typeface="Arial" panose="020B0604020202020204" pitchFamily="34" charset="0"/>
              </a:defRPr>
            </a:lvl8pPr>
            <a:lvl9pPr marL="3886200" indent="-228600" defTabSz="449263" eaLnBrk="0" fontAlgn="base" hangingPunct="0">
              <a:lnSpc>
                <a:spcPct val="93000"/>
              </a:lnSpc>
              <a:spcBef>
                <a:spcPct val="0"/>
              </a:spcBef>
              <a:spcAft>
                <a:spcPct val="0"/>
              </a:spcAft>
              <a:buClr>
                <a:srgbClr val="000000"/>
              </a:buClr>
              <a:buSzPct val="45000"/>
              <a:buFont typeface="Wingdings" panose="05000000000000000000" pitchFamily="2" charset="2"/>
              <a:defRPr>
                <a:solidFill>
                  <a:schemeClr val="tx1"/>
                </a:solidFill>
                <a:latin typeface="Arial" panose="020B0604020202020204" pitchFamily="34" charset="0"/>
              </a:defRPr>
            </a:lvl9pPr>
          </a:lstStyle>
          <a:p>
            <a:pPr eaLnBrk="1"/>
            <a:endParaRPr lang="nl-NL" altLang="nl-NL" sz="1429"/>
          </a:p>
        </p:txBody>
      </p:sp>
      <p:sp>
        <p:nvSpPr>
          <p:cNvPr id="2056" name="Text Box 9">
            <a:extLst>
              <a:ext uri="{FF2B5EF4-FFF2-40B4-BE49-F238E27FC236}">
                <a16:creationId xmlns:a16="http://schemas.microsoft.com/office/drawing/2014/main" xmlns="" id="{9F692005-B45F-4BD0-8D63-F15DFB7746E4}"/>
              </a:ext>
            </a:extLst>
          </p:cNvPr>
          <p:cNvSpPr txBox="1">
            <a:spLocks noChangeArrowheads="1"/>
          </p:cNvSpPr>
          <p:nvPr/>
        </p:nvSpPr>
        <p:spPr bwMode="auto">
          <a:xfrm>
            <a:off x="955045" y="1124380"/>
            <a:ext cx="7087748" cy="58970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eaLnBrk="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chemeClr val="tx1"/>
                </a:solidFill>
                <a:latin typeface="Arial" panose="020B0604020202020204" pitchFamily="34" charset="0"/>
              </a:defRPr>
            </a:lvl1pPr>
            <a:lvl2pPr marL="742950" indent="-285750" eaLnBrk="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chemeClr val="tx1"/>
                </a:solidFill>
                <a:latin typeface="Arial" panose="020B0604020202020204" pitchFamily="34" charset="0"/>
              </a:defRPr>
            </a:lvl2pPr>
            <a:lvl3pPr marL="1143000" indent="-228600" eaLnBrk="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chemeClr val="tx1"/>
                </a:solidFill>
                <a:latin typeface="Arial" panose="020B0604020202020204" pitchFamily="34" charset="0"/>
              </a:defRPr>
            </a:lvl3pPr>
            <a:lvl4pPr marL="1600200" indent="-228600" eaLnBrk="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chemeClr val="tx1"/>
                </a:solidFill>
                <a:latin typeface="Arial" panose="020B0604020202020204" pitchFamily="34" charset="0"/>
              </a:defRPr>
            </a:lvl4pPr>
            <a:lvl5pPr marL="2057400" indent="-228600" eaLnBrk="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chemeClr val="tx1"/>
                </a:solidFill>
                <a:latin typeface="Arial" panose="020B0604020202020204" pitchFamily="34" charset="0"/>
              </a:defRPr>
            </a:lvl5pPr>
            <a:lvl6pPr marL="2514600" indent="-228600" defTabSz="449263" eaLnBrk="0" fontAlgn="base" hangingPunct="0">
              <a:lnSpc>
                <a:spcPct val="93000"/>
              </a:lnSpc>
              <a:spcBef>
                <a:spcPct val="0"/>
              </a:spcBef>
              <a:spcAft>
                <a:spcPct val="0"/>
              </a:spcAft>
              <a:buClr>
                <a:srgbClr val="000000"/>
              </a:buClr>
              <a:buSzPct val="45000"/>
              <a:buFont typeface="Wingdings" panose="05000000000000000000" pitchFamily="2" charset="2"/>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chemeClr val="tx1"/>
                </a:solidFill>
                <a:latin typeface="Arial" panose="020B0604020202020204" pitchFamily="34" charset="0"/>
              </a:defRPr>
            </a:lvl6pPr>
            <a:lvl7pPr marL="2971800" indent="-228600" defTabSz="449263" eaLnBrk="0" fontAlgn="base" hangingPunct="0">
              <a:lnSpc>
                <a:spcPct val="93000"/>
              </a:lnSpc>
              <a:spcBef>
                <a:spcPct val="0"/>
              </a:spcBef>
              <a:spcAft>
                <a:spcPct val="0"/>
              </a:spcAft>
              <a:buClr>
                <a:srgbClr val="000000"/>
              </a:buClr>
              <a:buSzPct val="45000"/>
              <a:buFont typeface="Wingdings" panose="05000000000000000000" pitchFamily="2" charset="2"/>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chemeClr val="tx1"/>
                </a:solidFill>
                <a:latin typeface="Arial" panose="020B0604020202020204" pitchFamily="34" charset="0"/>
              </a:defRPr>
            </a:lvl7pPr>
            <a:lvl8pPr marL="3429000" indent="-228600" defTabSz="449263" eaLnBrk="0" fontAlgn="base" hangingPunct="0">
              <a:lnSpc>
                <a:spcPct val="93000"/>
              </a:lnSpc>
              <a:spcBef>
                <a:spcPct val="0"/>
              </a:spcBef>
              <a:spcAft>
                <a:spcPct val="0"/>
              </a:spcAft>
              <a:buClr>
                <a:srgbClr val="000000"/>
              </a:buClr>
              <a:buSzPct val="45000"/>
              <a:buFont typeface="Wingdings" panose="05000000000000000000" pitchFamily="2" charset="2"/>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chemeClr val="tx1"/>
                </a:solidFill>
                <a:latin typeface="Arial" panose="020B0604020202020204" pitchFamily="34" charset="0"/>
              </a:defRPr>
            </a:lvl8pPr>
            <a:lvl9pPr marL="3886200" indent="-228600" defTabSz="449263" eaLnBrk="0" fontAlgn="base" hangingPunct="0">
              <a:lnSpc>
                <a:spcPct val="93000"/>
              </a:lnSpc>
              <a:spcBef>
                <a:spcPct val="0"/>
              </a:spcBef>
              <a:spcAft>
                <a:spcPct val="0"/>
              </a:spcAft>
              <a:buClr>
                <a:srgbClr val="000000"/>
              </a:buClr>
              <a:buSzPct val="45000"/>
              <a:buFont typeface="Wingdings" panose="05000000000000000000" pitchFamily="2" charset="2"/>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chemeClr val="tx1"/>
                </a:solidFill>
                <a:latin typeface="Arial" panose="020B0604020202020204" pitchFamily="34" charset="0"/>
              </a:defRPr>
            </a:lvl9pPr>
          </a:lstStyle>
          <a:p>
            <a:pPr eaLnBrk="1"/>
            <a:r>
              <a:rPr lang="nl-NL" altLang="nl-NL" sz="3175" dirty="0"/>
              <a:t>Diëtetiek </a:t>
            </a:r>
          </a:p>
        </p:txBody>
      </p:sp>
      <p:sp>
        <p:nvSpPr>
          <p:cNvPr id="2059" name="Oval 12">
            <a:extLst>
              <a:ext uri="{FF2B5EF4-FFF2-40B4-BE49-F238E27FC236}">
                <a16:creationId xmlns:a16="http://schemas.microsoft.com/office/drawing/2014/main" xmlns="" id="{E093F8B2-D247-4C3A-B1E4-9E8FBBE4E529}"/>
              </a:ext>
            </a:extLst>
          </p:cNvPr>
          <p:cNvSpPr>
            <a:spLocks noChangeArrowheads="1"/>
          </p:cNvSpPr>
          <p:nvPr/>
        </p:nvSpPr>
        <p:spPr bwMode="auto">
          <a:xfrm>
            <a:off x="3113500" y="3481923"/>
            <a:ext cx="2048832" cy="963933"/>
          </a:xfrm>
          <a:prstGeom prst="ellipse">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eaLnBrk="0">
              <a:defRPr>
                <a:solidFill>
                  <a:schemeClr val="tx1"/>
                </a:solidFill>
                <a:latin typeface="Arial" panose="020B0604020202020204" pitchFamily="34" charset="0"/>
              </a:defRPr>
            </a:lvl1pPr>
            <a:lvl2pPr marL="742950" indent="-285750" eaLnBrk="0">
              <a:defRPr>
                <a:solidFill>
                  <a:schemeClr val="tx1"/>
                </a:solidFill>
                <a:latin typeface="Arial" panose="020B0604020202020204" pitchFamily="34" charset="0"/>
              </a:defRPr>
            </a:lvl2pPr>
            <a:lvl3pPr marL="1143000" indent="-228600" eaLnBrk="0">
              <a:defRPr>
                <a:solidFill>
                  <a:schemeClr val="tx1"/>
                </a:solidFill>
                <a:latin typeface="Arial" panose="020B0604020202020204" pitchFamily="34" charset="0"/>
              </a:defRPr>
            </a:lvl3pPr>
            <a:lvl4pPr marL="1600200" indent="-228600" eaLnBrk="0">
              <a:defRPr>
                <a:solidFill>
                  <a:schemeClr val="tx1"/>
                </a:solidFill>
                <a:latin typeface="Arial" panose="020B0604020202020204" pitchFamily="34" charset="0"/>
              </a:defRPr>
            </a:lvl4pPr>
            <a:lvl5pPr marL="2057400" indent="-228600" eaLnBrk="0">
              <a:defRPr>
                <a:solidFill>
                  <a:schemeClr val="tx1"/>
                </a:solidFill>
                <a:latin typeface="Arial" panose="020B0604020202020204" pitchFamily="34" charset="0"/>
              </a:defRPr>
            </a:lvl5pPr>
            <a:lvl6pPr marL="2514600" indent="-228600" defTabSz="449263" eaLnBrk="0" fontAlgn="base" hangingPunct="0">
              <a:lnSpc>
                <a:spcPct val="93000"/>
              </a:lnSpc>
              <a:spcBef>
                <a:spcPct val="0"/>
              </a:spcBef>
              <a:spcAft>
                <a:spcPct val="0"/>
              </a:spcAft>
              <a:buClr>
                <a:srgbClr val="000000"/>
              </a:buClr>
              <a:buSzPct val="45000"/>
              <a:buFont typeface="Wingdings" panose="05000000000000000000" pitchFamily="2" charset="2"/>
              <a:defRPr>
                <a:solidFill>
                  <a:schemeClr val="tx1"/>
                </a:solidFill>
                <a:latin typeface="Arial" panose="020B0604020202020204" pitchFamily="34" charset="0"/>
              </a:defRPr>
            </a:lvl6pPr>
            <a:lvl7pPr marL="2971800" indent="-228600" defTabSz="449263" eaLnBrk="0" fontAlgn="base" hangingPunct="0">
              <a:lnSpc>
                <a:spcPct val="93000"/>
              </a:lnSpc>
              <a:spcBef>
                <a:spcPct val="0"/>
              </a:spcBef>
              <a:spcAft>
                <a:spcPct val="0"/>
              </a:spcAft>
              <a:buClr>
                <a:srgbClr val="000000"/>
              </a:buClr>
              <a:buSzPct val="45000"/>
              <a:buFont typeface="Wingdings" panose="05000000000000000000" pitchFamily="2" charset="2"/>
              <a:defRPr>
                <a:solidFill>
                  <a:schemeClr val="tx1"/>
                </a:solidFill>
                <a:latin typeface="Arial" panose="020B0604020202020204" pitchFamily="34" charset="0"/>
              </a:defRPr>
            </a:lvl7pPr>
            <a:lvl8pPr marL="3429000" indent="-228600" defTabSz="449263" eaLnBrk="0" fontAlgn="base" hangingPunct="0">
              <a:lnSpc>
                <a:spcPct val="93000"/>
              </a:lnSpc>
              <a:spcBef>
                <a:spcPct val="0"/>
              </a:spcBef>
              <a:spcAft>
                <a:spcPct val="0"/>
              </a:spcAft>
              <a:buClr>
                <a:srgbClr val="000000"/>
              </a:buClr>
              <a:buSzPct val="45000"/>
              <a:buFont typeface="Wingdings" panose="05000000000000000000" pitchFamily="2" charset="2"/>
              <a:defRPr>
                <a:solidFill>
                  <a:schemeClr val="tx1"/>
                </a:solidFill>
                <a:latin typeface="Arial" panose="020B0604020202020204" pitchFamily="34" charset="0"/>
              </a:defRPr>
            </a:lvl8pPr>
            <a:lvl9pPr marL="3886200" indent="-228600" defTabSz="449263" eaLnBrk="0" fontAlgn="base" hangingPunct="0">
              <a:lnSpc>
                <a:spcPct val="93000"/>
              </a:lnSpc>
              <a:spcBef>
                <a:spcPct val="0"/>
              </a:spcBef>
              <a:spcAft>
                <a:spcPct val="0"/>
              </a:spcAft>
              <a:buClr>
                <a:srgbClr val="000000"/>
              </a:buClr>
              <a:buSzPct val="45000"/>
              <a:buFont typeface="Wingdings" panose="05000000000000000000" pitchFamily="2" charset="2"/>
              <a:defRPr>
                <a:solidFill>
                  <a:schemeClr val="tx1"/>
                </a:solidFill>
                <a:latin typeface="Arial" panose="020B0604020202020204" pitchFamily="34" charset="0"/>
              </a:defRPr>
            </a:lvl9pPr>
          </a:lstStyle>
          <a:p>
            <a:pPr eaLnBrk="1"/>
            <a:endParaRPr lang="nl-NL" altLang="nl-NL" sz="1429"/>
          </a:p>
        </p:txBody>
      </p:sp>
      <p:sp>
        <p:nvSpPr>
          <p:cNvPr id="2061" name="Line 16">
            <a:extLst>
              <a:ext uri="{FF2B5EF4-FFF2-40B4-BE49-F238E27FC236}">
                <a16:creationId xmlns:a16="http://schemas.microsoft.com/office/drawing/2014/main" xmlns="" id="{4E7ABDC4-227B-419A-910C-D943DCECB872}"/>
              </a:ext>
            </a:extLst>
          </p:cNvPr>
          <p:cNvSpPr>
            <a:spLocks noChangeShapeType="1"/>
          </p:cNvSpPr>
          <p:nvPr/>
        </p:nvSpPr>
        <p:spPr bwMode="auto">
          <a:xfrm>
            <a:off x="2522539" y="3750312"/>
            <a:ext cx="60482" cy="1261"/>
          </a:xfrm>
          <a:prstGeom prst="line">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nl-NL" sz="1429"/>
          </a:p>
        </p:txBody>
      </p:sp>
      <p:sp>
        <p:nvSpPr>
          <p:cNvPr id="2067" name="Text Box 22">
            <a:extLst>
              <a:ext uri="{FF2B5EF4-FFF2-40B4-BE49-F238E27FC236}">
                <a16:creationId xmlns:a16="http://schemas.microsoft.com/office/drawing/2014/main" xmlns="" id="{B1E38BAF-0EDF-4C6D-A878-7CB63D2E2160}"/>
              </a:ext>
            </a:extLst>
          </p:cNvPr>
          <p:cNvSpPr txBox="1">
            <a:spLocks noChangeArrowheads="1"/>
          </p:cNvSpPr>
          <p:nvPr/>
        </p:nvSpPr>
        <p:spPr bwMode="auto">
          <a:xfrm>
            <a:off x="1655629" y="4617222"/>
            <a:ext cx="728306" cy="89337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eaLnBrk="0">
              <a:defRPr>
                <a:solidFill>
                  <a:schemeClr val="tx1"/>
                </a:solidFill>
                <a:latin typeface="Arial" panose="020B0604020202020204" pitchFamily="34" charset="0"/>
              </a:defRPr>
            </a:lvl1pPr>
            <a:lvl2pPr marL="742950" indent="-285750" eaLnBrk="0">
              <a:defRPr>
                <a:solidFill>
                  <a:schemeClr val="tx1"/>
                </a:solidFill>
                <a:latin typeface="Arial" panose="020B0604020202020204" pitchFamily="34" charset="0"/>
              </a:defRPr>
            </a:lvl2pPr>
            <a:lvl3pPr marL="1143000" indent="-228600" eaLnBrk="0">
              <a:defRPr>
                <a:solidFill>
                  <a:schemeClr val="tx1"/>
                </a:solidFill>
                <a:latin typeface="Arial" panose="020B0604020202020204" pitchFamily="34" charset="0"/>
              </a:defRPr>
            </a:lvl3pPr>
            <a:lvl4pPr marL="1600200" indent="-228600" eaLnBrk="0">
              <a:defRPr>
                <a:solidFill>
                  <a:schemeClr val="tx1"/>
                </a:solidFill>
                <a:latin typeface="Arial" panose="020B0604020202020204" pitchFamily="34" charset="0"/>
              </a:defRPr>
            </a:lvl4pPr>
            <a:lvl5pPr marL="2057400" indent="-228600" eaLnBrk="0">
              <a:defRPr>
                <a:solidFill>
                  <a:schemeClr val="tx1"/>
                </a:solidFill>
                <a:latin typeface="Arial" panose="020B0604020202020204" pitchFamily="34" charset="0"/>
              </a:defRPr>
            </a:lvl5pPr>
            <a:lvl6pPr marL="2514600" indent="-228600" defTabSz="449263" eaLnBrk="0" fontAlgn="base" hangingPunct="0">
              <a:lnSpc>
                <a:spcPct val="93000"/>
              </a:lnSpc>
              <a:spcBef>
                <a:spcPct val="0"/>
              </a:spcBef>
              <a:spcAft>
                <a:spcPct val="0"/>
              </a:spcAft>
              <a:buClr>
                <a:srgbClr val="000000"/>
              </a:buClr>
              <a:buSzPct val="45000"/>
              <a:buFont typeface="Wingdings" panose="05000000000000000000" pitchFamily="2" charset="2"/>
              <a:defRPr>
                <a:solidFill>
                  <a:schemeClr val="tx1"/>
                </a:solidFill>
                <a:latin typeface="Arial" panose="020B0604020202020204" pitchFamily="34" charset="0"/>
              </a:defRPr>
            </a:lvl6pPr>
            <a:lvl7pPr marL="2971800" indent="-228600" defTabSz="449263" eaLnBrk="0" fontAlgn="base" hangingPunct="0">
              <a:lnSpc>
                <a:spcPct val="93000"/>
              </a:lnSpc>
              <a:spcBef>
                <a:spcPct val="0"/>
              </a:spcBef>
              <a:spcAft>
                <a:spcPct val="0"/>
              </a:spcAft>
              <a:buClr>
                <a:srgbClr val="000000"/>
              </a:buClr>
              <a:buSzPct val="45000"/>
              <a:buFont typeface="Wingdings" panose="05000000000000000000" pitchFamily="2" charset="2"/>
              <a:defRPr>
                <a:solidFill>
                  <a:schemeClr val="tx1"/>
                </a:solidFill>
                <a:latin typeface="Arial" panose="020B0604020202020204" pitchFamily="34" charset="0"/>
              </a:defRPr>
            </a:lvl7pPr>
            <a:lvl8pPr marL="3429000" indent="-228600" defTabSz="449263" eaLnBrk="0" fontAlgn="base" hangingPunct="0">
              <a:lnSpc>
                <a:spcPct val="93000"/>
              </a:lnSpc>
              <a:spcBef>
                <a:spcPct val="0"/>
              </a:spcBef>
              <a:spcAft>
                <a:spcPct val="0"/>
              </a:spcAft>
              <a:buClr>
                <a:srgbClr val="000000"/>
              </a:buClr>
              <a:buSzPct val="45000"/>
              <a:buFont typeface="Wingdings" panose="05000000000000000000" pitchFamily="2" charset="2"/>
              <a:defRPr>
                <a:solidFill>
                  <a:schemeClr val="tx1"/>
                </a:solidFill>
                <a:latin typeface="Arial" panose="020B0604020202020204" pitchFamily="34" charset="0"/>
              </a:defRPr>
            </a:lvl8pPr>
            <a:lvl9pPr marL="3886200" indent="-228600" defTabSz="449263" eaLnBrk="0" fontAlgn="base" hangingPunct="0">
              <a:lnSpc>
                <a:spcPct val="93000"/>
              </a:lnSpc>
              <a:spcBef>
                <a:spcPct val="0"/>
              </a:spcBef>
              <a:spcAft>
                <a:spcPct val="0"/>
              </a:spcAft>
              <a:buClr>
                <a:srgbClr val="000000"/>
              </a:buClr>
              <a:buSzPct val="45000"/>
              <a:buFont typeface="Wingdings" panose="05000000000000000000" pitchFamily="2" charset="2"/>
              <a:defRPr>
                <a:solidFill>
                  <a:schemeClr val="tx1"/>
                </a:solidFill>
                <a:latin typeface="Arial" panose="020B0604020202020204" pitchFamily="34" charset="0"/>
              </a:defRPr>
            </a:lvl9pPr>
          </a:lstStyle>
          <a:p>
            <a:pPr eaLnBrk="1"/>
            <a:endParaRPr lang="nl-NL" altLang="nl-NL" sz="1429"/>
          </a:p>
        </p:txBody>
      </p:sp>
      <p:sp>
        <p:nvSpPr>
          <p:cNvPr id="2068" name="Text Box 23">
            <a:extLst>
              <a:ext uri="{FF2B5EF4-FFF2-40B4-BE49-F238E27FC236}">
                <a16:creationId xmlns:a16="http://schemas.microsoft.com/office/drawing/2014/main" xmlns="" id="{D3DA62D8-5D75-4B2A-9579-FE77005AB4D2}"/>
              </a:ext>
            </a:extLst>
          </p:cNvPr>
          <p:cNvSpPr txBox="1">
            <a:spLocks noChangeArrowheads="1"/>
          </p:cNvSpPr>
          <p:nvPr/>
        </p:nvSpPr>
        <p:spPr bwMode="auto">
          <a:xfrm>
            <a:off x="1108770" y="2025312"/>
            <a:ext cx="728306" cy="89337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eaLnBrk="0">
              <a:defRPr>
                <a:solidFill>
                  <a:schemeClr val="tx1"/>
                </a:solidFill>
                <a:latin typeface="Arial" panose="020B0604020202020204" pitchFamily="34" charset="0"/>
              </a:defRPr>
            </a:lvl1pPr>
            <a:lvl2pPr marL="742950" indent="-285750" eaLnBrk="0">
              <a:defRPr>
                <a:solidFill>
                  <a:schemeClr val="tx1"/>
                </a:solidFill>
                <a:latin typeface="Arial" panose="020B0604020202020204" pitchFamily="34" charset="0"/>
              </a:defRPr>
            </a:lvl2pPr>
            <a:lvl3pPr marL="1143000" indent="-228600" eaLnBrk="0">
              <a:defRPr>
                <a:solidFill>
                  <a:schemeClr val="tx1"/>
                </a:solidFill>
                <a:latin typeface="Arial" panose="020B0604020202020204" pitchFamily="34" charset="0"/>
              </a:defRPr>
            </a:lvl3pPr>
            <a:lvl4pPr marL="1600200" indent="-228600" eaLnBrk="0">
              <a:defRPr>
                <a:solidFill>
                  <a:schemeClr val="tx1"/>
                </a:solidFill>
                <a:latin typeface="Arial" panose="020B0604020202020204" pitchFamily="34" charset="0"/>
              </a:defRPr>
            </a:lvl4pPr>
            <a:lvl5pPr marL="2057400" indent="-228600" eaLnBrk="0">
              <a:defRPr>
                <a:solidFill>
                  <a:schemeClr val="tx1"/>
                </a:solidFill>
                <a:latin typeface="Arial" panose="020B0604020202020204" pitchFamily="34" charset="0"/>
              </a:defRPr>
            </a:lvl5pPr>
            <a:lvl6pPr marL="2514600" indent="-228600" defTabSz="449263" eaLnBrk="0" fontAlgn="base" hangingPunct="0">
              <a:lnSpc>
                <a:spcPct val="93000"/>
              </a:lnSpc>
              <a:spcBef>
                <a:spcPct val="0"/>
              </a:spcBef>
              <a:spcAft>
                <a:spcPct val="0"/>
              </a:spcAft>
              <a:buClr>
                <a:srgbClr val="000000"/>
              </a:buClr>
              <a:buSzPct val="45000"/>
              <a:buFont typeface="Wingdings" panose="05000000000000000000" pitchFamily="2" charset="2"/>
              <a:defRPr>
                <a:solidFill>
                  <a:schemeClr val="tx1"/>
                </a:solidFill>
                <a:latin typeface="Arial" panose="020B0604020202020204" pitchFamily="34" charset="0"/>
              </a:defRPr>
            </a:lvl6pPr>
            <a:lvl7pPr marL="2971800" indent="-228600" defTabSz="449263" eaLnBrk="0" fontAlgn="base" hangingPunct="0">
              <a:lnSpc>
                <a:spcPct val="93000"/>
              </a:lnSpc>
              <a:spcBef>
                <a:spcPct val="0"/>
              </a:spcBef>
              <a:spcAft>
                <a:spcPct val="0"/>
              </a:spcAft>
              <a:buClr>
                <a:srgbClr val="000000"/>
              </a:buClr>
              <a:buSzPct val="45000"/>
              <a:buFont typeface="Wingdings" panose="05000000000000000000" pitchFamily="2" charset="2"/>
              <a:defRPr>
                <a:solidFill>
                  <a:schemeClr val="tx1"/>
                </a:solidFill>
                <a:latin typeface="Arial" panose="020B0604020202020204" pitchFamily="34" charset="0"/>
              </a:defRPr>
            </a:lvl7pPr>
            <a:lvl8pPr marL="3429000" indent="-228600" defTabSz="449263" eaLnBrk="0" fontAlgn="base" hangingPunct="0">
              <a:lnSpc>
                <a:spcPct val="93000"/>
              </a:lnSpc>
              <a:spcBef>
                <a:spcPct val="0"/>
              </a:spcBef>
              <a:spcAft>
                <a:spcPct val="0"/>
              </a:spcAft>
              <a:buClr>
                <a:srgbClr val="000000"/>
              </a:buClr>
              <a:buSzPct val="45000"/>
              <a:buFont typeface="Wingdings" panose="05000000000000000000" pitchFamily="2" charset="2"/>
              <a:defRPr>
                <a:solidFill>
                  <a:schemeClr val="tx1"/>
                </a:solidFill>
                <a:latin typeface="Arial" panose="020B0604020202020204" pitchFamily="34" charset="0"/>
              </a:defRPr>
            </a:lvl8pPr>
            <a:lvl9pPr marL="3886200" indent="-228600" defTabSz="449263" eaLnBrk="0" fontAlgn="base" hangingPunct="0">
              <a:lnSpc>
                <a:spcPct val="93000"/>
              </a:lnSpc>
              <a:spcBef>
                <a:spcPct val="0"/>
              </a:spcBef>
              <a:spcAft>
                <a:spcPct val="0"/>
              </a:spcAft>
              <a:buClr>
                <a:srgbClr val="000000"/>
              </a:buClr>
              <a:buSzPct val="45000"/>
              <a:buFont typeface="Wingdings" panose="05000000000000000000" pitchFamily="2" charset="2"/>
              <a:defRPr>
                <a:solidFill>
                  <a:schemeClr val="tx1"/>
                </a:solidFill>
                <a:latin typeface="Arial" panose="020B0604020202020204" pitchFamily="34" charset="0"/>
              </a:defRPr>
            </a:lvl9pPr>
          </a:lstStyle>
          <a:p>
            <a:pPr eaLnBrk="1"/>
            <a:endParaRPr lang="nl-NL" altLang="nl-NL" sz="1429"/>
          </a:p>
        </p:txBody>
      </p:sp>
      <p:pic>
        <p:nvPicPr>
          <p:cNvPr id="2069" name="Picture 26">
            <a:extLst>
              <a:ext uri="{FF2B5EF4-FFF2-40B4-BE49-F238E27FC236}">
                <a16:creationId xmlns:a16="http://schemas.microsoft.com/office/drawing/2014/main" xmlns="" id="{5DD22294-7E73-40C7-B8CC-48EF0A03080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00955" y="934114"/>
            <a:ext cx="1810683" cy="613641"/>
          </a:xfrm>
          <a:prstGeom prst="rect">
            <a:avLst/>
          </a:prstGeom>
          <a:noFill/>
          <a:ln>
            <a:noFill/>
          </a:ln>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el 1">
            <a:extLst>
              <a:ext uri="{FF2B5EF4-FFF2-40B4-BE49-F238E27FC236}">
                <a16:creationId xmlns:a16="http://schemas.microsoft.com/office/drawing/2014/main" xmlns="" id="{D59A6795-0ED5-4786-9414-61E7619379A1}"/>
              </a:ext>
            </a:extLst>
          </p:cNvPr>
          <p:cNvSpPr>
            <a:spLocks noGrp="1"/>
          </p:cNvSpPr>
          <p:nvPr>
            <p:ph type="title"/>
          </p:nvPr>
        </p:nvSpPr>
        <p:spPr>
          <a:xfrm>
            <a:off x="623888" y="1738021"/>
            <a:ext cx="7886700" cy="765270"/>
          </a:xfrm>
        </p:spPr>
        <p:txBody>
          <a:bodyPr>
            <a:normAutofit/>
          </a:bodyPr>
          <a:lstStyle/>
          <a:p>
            <a:r>
              <a:rPr lang="nl-NL" b="0" cap="none" dirty="0"/>
              <a:t>Vertraagde maaglediging</a:t>
            </a:r>
          </a:p>
        </p:txBody>
      </p:sp>
      <p:sp>
        <p:nvSpPr>
          <p:cNvPr id="3" name="Tijdelijke aanduiding voor tekst 2">
            <a:extLst>
              <a:ext uri="{FF2B5EF4-FFF2-40B4-BE49-F238E27FC236}">
                <a16:creationId xmlns:a16="http://schemas.microsoft.com/office/drawing/2014/main" xmlns="" id="{FE14646E-FD04-43AD-A730-659379AE5CC2}"/>
              </a:ext>
            </a:extLst>
          </p:cNvPr>
          <p:cNvSpPr>
            <a:spLocks noGrp="1"/>
          </p:cNvSpPr>
          <p:nvPr>
            <p:ph type="body" idx="1"/>
          </p:nvPr>
        </p:nvSpPr>
        <p:spPr>
          <a:xfrm>
            <a:off x="623888" y="3180772"/>
            <a:ext cx="7886700" cy="4712724"/>
          </a:xfrm>
        </p:spPr>
        <p:txBody>
          <a:bodyPr>
            <a:normAutofit/>
          </a:bodyPr>
          <a:lstStyle/>
          <a:p>
            <a:pPr marL="257175" indent="-257175">
              <a:buFont typeface="Arial" panose="020B0604020202020204" pitchFamily="34" charset="0"/>
              <a:buChar char="•"/>
            </a:pPr>
            <a:endParaRPr lang="nl-NL" dirty="0">
              <a:solidFill>
                <a:schemeClr val="tx1"/>
              </a:solidFill>
            </a:endParaRPr>
          </a:p>
          <a:p>
            <a:pPr marL="257175" indent="-257175">
              <a:buFont typeface="Arial" panose="020B0604020202020204" pitchFamily="34" charset="0"/>
              <a:buChar char="•"/>
            </a:pPr>
            <a:endParaRPr lang="nl-NL" dirty="0">
              <a:solidFill>
                <a:schemeClr val="tx1"/>
              </a:solidFill>
            </a:endParaRPr>
          </a:p>
          <a:p>
            <a:pPr marL="257175" indent="-257175">
              <a:buFont typeface="Arial" panose="020B0604020202020204" pitchFamily="34" charset="0"/>
              <a:buChar char="•"/>
            </a:pPr>
            <a:r>
              <a:rPr lang="nl-NL" sz="2400" dirty="0">
                <a:solidFill>
                  <a:schemeClr val="tx1"/>
                </a:solidFill>
              </a:rPr>
              <a:t>Vol gevoel</a:t>
            </a:r>
          </a:p>
          <a:p>
            <a:pPr marL="257175" indent="-257175">
              <a:buFont typeface="Arial" panose="020B0604020202020204" pitchFamily="34" charset="0"/>
              <a:buChar char="•"/>
            </a:pPr>
            <a:r>
              <a:rPr lang="nl-NL" sz="2400" dirty="0">
                <a:solidFill>
                  <a:schemeClr val="tx1"/>
                </a:solidFill>
              </a:rPr>
              <a:t>Misselijk</a:t>
            </a:r>
          </a:p>
          <a:p>
            <a:pPr marL="257175" indent="-257175">
              <a:buFont typeface="Arial" panose="020B0604020202020204" pitchFamily="34" charset="0"/>
              <a:buChar char="•"/>
            </a:pPr>
            <a:r>
              <a:rPr lang="nl-NL" sz="2400" dirty="0">
                <a:solidFill>
                  <a:schemeClr val="tx1"/>
                </a:solidFill>
              </a:rPr>
              <a:t>Zuurbranden</a:t>
            </a:r>
          </a:p>
          <a:p>
            <a:pPr marL="257175" indent="-257175">
              <a:buFont typeface="Arial" panose="020B0604020202020204" pitchFamily="34" charset="0"/>
              <a:buChar char="•"/>
            </a:pPr>
            <a:endParaRPr lang="nl-NL" sz="2400" dirty="0">
              <a:solidFill>
                <a:schemeClr val="tx1"/>
              </a:solidFill>
            </a:endParaRPr>
          </a:p>
          <a:p>
            <a:r>
              <a:rPr lang="nl-NL" sz="2400" dirty="0">
                <a:solidFill>
                  <a:schemeClr val="tx1"/>
                </a:solidFill>
              </a:rPr>
              <a:t>Gevolg:</a:t>
            </a:r>
          </a:p>
          <a:p>
            <a:pPr marL="257175" indent="-257175">
              <a:buFont typeface="Arial" panose="020B0604020202020204" pitchFamily="34" charset="0"/>
              <a:buChar char="•"/>
            </a:pPr>
            <a:r>
              <a:rPr lang="nl-NL" sz="2400" dirty="0">
                <a:solidFill>
                  <a:schemeClr val="tx1"/>
                </a:solidFill>
              </a:rPr>
              <a:t>Levodopa komt ook later in het bloed</a:t>
            </a:r>
          </a:p>
          <a:p>
            <a:pPr marL="257175" indent="-257175">
              <a:buFont typeface="Arial" panose="020B0604020202020204" pitchFamily="34" charset="0"/>
              <a:buChar char="•"/>
            </a:pPr>
            <a:r>
              <a:rPr lang="nl-NL" sz="2400" dirty="0">
                <a:solidFill>
                  <a:schemeClr val="tx1"/>
                </a:solidFill>
              </a:rPr>
              <a:t>Ondervoeding</a:t>
            </a:r>
          </a:p>
          <a:p>
            <a:pPr marL="257175" indent="-257175">
              <a:buFont typeface="Arial" panose="020B0604020202020204" pitchFamily="34" charset="0"/>
              <a:buChar char="•"/>
            </a:pPr>
            <a:endParaRPr lang="nl-NL" dirty="0">
              <a:solidFill>
                <a:schemeClr val="tx1"/>
              </a:solidFill>
            </a:endParaRPr>
          </a:p>
          <a:p>
            <a:endParaRPr lang="nl-NL" dirty="0">
              <a:solidFill>
                <a:schemeClr val="tx1"/>
              </a:solidFill>
            </a:endParaRPr>
          </a:p>
          <a:p>
            <a:pPr marL="257175" indent="-257175">
              <a:buFont typeface="Arial" panose="020B0604020202020204" pitchFamily="34" charset="0"/>
              <a:buChar char="•"/>
            </a:pPr>
            <a:endParaRPr lang="nl-NL" dirty="0"/>
          </a:p>
          <a:p>
            <a:endParaRPr lang="nl-NL" dirty="0"/>
          </a:p>
          <a:p>
            <a:endParaRPr lang="nl-NL" dirty="0"/>
          </a:p>
        </p:txBody>
      </p:sp>
      <p:pic>
        <p:nvPicPr>
          <p:cNvPr id="15" name="Afbeelding 14" descr="De bronafbeelding bekijken">
            <a:extLst>
              <a:ext uri="{FF2B5EF4-FFF2-40B4-BE49-F238E27FC236}">
                <a16:creationId xmlns:a16="http://schemas.microsoft.com/office/drawing/2014/main" xmlns="" id="{84E571C3-2457-4370-853C-B0CB2BD01691}"/>
              </a:ext>
            </a:extLst>
          </p:cNvPr>
          <p:cNvPicPr/>
          <p:nvPr/>
        </p:nvPicPr>
        <p:blipFill rotWithShape="1">
          <a:blip r:embed="rId4" cstate="print">
            <a:extLst>
              <a:ext uri="{28A0092B-C50C-407E-A947-70E740481C1C}">
                <a14:useLocalDpi xmlns:a14="http://schemas.microsoft.com/office/drawing/2010/main" val="0"/>
              </a:ext>
            </a:extLst>
          </a:blip>
          <a:srcRect l="-20411" r="-1178"/>
          <a:stretch/>
        </p:blipFill>
        <p:spPr bwMode="auto">
          <a:xfrm>
            <a:off x="4845859" y="2978115"/>
            <a:ext cx="2048832" cy="2221706"/>
          </a:xfrm>
          <a:prstGeom prst="rect">
            <a:avLst/>
          </a:prstGeom>
          <a:noFill/>
          <a:ln>
            <a:noFill/>
          </a:ln>
        </p:spPr>
      </p:pic>
    </p:spTree>
    <p:extLst>
      <p:ext uri="{BB962C8B-B14F-4D97-AF65-F5344CB8AC3E}">
        <p14:creationId xmlns:p14="http://schemas.microsoft.com/office/powerpoint/2010/main" val="1231468941"/>
      </p:ext>
    </p:extLst>
  </p:cSld>
  <p:clrMapOvr>
    <a:masterClrMapping/>
  </p:clrMapOvr>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2" name="Text Box 5">
            <a:extLst>
              <a:ext uri="{FF2B5EF4-FFF2-40B4-BE49-F238E27FC236}">
                <a16:creationId xmlns:a16="http://schemas.microsoft.com/office/drawing/2014/main" xmlns="" id="{2062A573-11BC-42C2-B704-68245ADBDDC3}"/>
              </a:ext>
            </a:extLst>
          </p:cNvPr>
          <p:cNvSpPr txBox="1">
            <a:spLocks noChangeArrowheads="1"/>
          </p:cNvSpPr>
          <p:nvPr/>
        </p:nvSpPr>
        <p:spPr bwMode="auto">
          <a:xfrm>
            <a:off x="3486473" y="5143921"/>
            <a:ext cx="1627977" cy="43849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eaLnBrk="0">
              <a:defRPr>
                <a:solidFill>
                  <a:schemeClr val="tx1"/>
                </a:solidFill>
                <a:latin typeface="Arial" panose="020B0604020202020204" pitchFamily="34" charset="0"/>
              </a:defRPr>
            </a:lvl1pPr>
            <a:lvl2pPr marL="742950" indent="-285750" eaLnBrk="0">
              <a:defRPr>
                <a:solidFill>
                  <a:schemeClr val="tx1"/>
                </a:solidFill>
                <a:latin typeface="Arial" panose="020B0604020202020204" pitchFamily="34" charset="0"/>
              </a:defRPr>
            </a:lvl2pPr>
            <a:lvl3pPr marL="1143000" indent="-228600" eaLnBrk="0">
              <a:defRPr>
                <a:solidFill>
                  <a:schemeClr val="tx1"/>
                </a:solidFill>
                <a:latin typeface="Arial" panose="020B0604020202020204" pitchFamily="34" charset="0"/>
              </a:defRPr>
            </a:lvl3pPr>
            <a:lvl4pPr marL="1600200" indent="-228600" eaLnBrk="0">
              <a:defRPr>
                <a:solidFill>
                  <a:schemeClr val="tx1"/>
                </a:solidFill>
                <a:latin typeface="Arial" panose="020B0604020202020204" pitchFamily="34" charset="0"/>
              </a:defRPr>
            </a:lvl4pPr>
            <a:lvl5pPr marL="2057400" indent="-228600" eaLnBrk="0">
              <a:defRPr>
                <a:solidFill>
                  <a:schemeClr val="tx1"/>
                </a:solidFill>
                <a:latin typeface="Arial" panose="020B0604020202020204" pitchFamily="34" charset="0"/>
              </a:defRPr>
            </a:lvl5pPr>
            <a:lvl6pPr marL="2514600" indent="-228600" defTabSz="449263" eaLnBrk="0" fontAlgn="base" hangingPunct="0">
              <a:lnSpc>
                <a:spcPct val="93000"/>
              </a:lnSpc>
              <a:spcBef>
                <a:spcPct val="0"/>
              </a:spcBef>
              <a:spcAft>
                <a:spcPct val="0"/>
              </a:spcAft>
              <a:buClr>
                <a:srgbClr val="000000"/>
              </a:buClr>
              <a:buSzPct val="45000"/>
              <a:buFont typeface="Wingdings" panose="05000000000000000000" pitchFamily="2" charset="2"/>
              <a:defRPr>
                <a:solidFill>
                  <a:schemeClr val="tx1"/>
                </a:solidFill>
                <a:latin typeface="Arial" panose="020B0604020202020204" pitchFamily="34" charset="0"/>
              </a:defRPr>
            </a:lvl6pPr>
            <a:lvl7pPr marL="2971800" indent="-228600" defTabSz="449263" eaLnBrk="0" fontAlgn="base" hangingPunct="0">
              <a:lnSpc>
                <a:spcPct val="93000"/>
              </a:lnSpc>
              <a:spcBef>
                <a:spcPct val="0"/>
              </a:spcBef>
              <a:spcAft>
                <a:spcPct val="0"/>
              </a:spcAft>
              <a:buClr>
                <a:srgbClr val="000000"/>
              </a:buClr>
              <a:buSzPct val="45000"/>
              <a:buFont typeface="Wingdings" panose="05000000000000000000" pitchFamily="2" charset="2"/>
              <a:defRPr>
                <a:solidFill>
                  <a:schemeClr val="tx1"/>
                </a:solidFill>
                <a:latin typeface="Arial" panose="020B0604020202020204" pitchFamily="34" charset="0"/>
              </a:defRPr>
            </a:lvl7pPr>
            <a:lvl8pPr marL="3429000" indent="-228600" defTabSz="449263" eaLnBrk="0" fontAlgn="base" hangingPunct="0">
              <a:lnSpc>
                <a:spcPct val="93000"/>
              </a:lnSpc>
              <a:spcBef>
                <a:spcPct val="0"/>
              </a:spcBef>
              <a:spcAft>
                <a:spcPct val="0"/>
              </a:spcAft>
              <a:buClr>
                <a:srgbClr val="000000"/>
              </a:buClr>
              <a:buSzPct val="45000"/>
              <a:buFont typeface="Wingdings" panose="05000000000000000000" pitchFamily="2" charset="2"/>
              <a:defRPr>
                <a:solidFill>
                  <a:schemeClr val="tx1"/>
                </a:solidFill>
                <a:latin typeface="Arial" panose="020B0604020202020204" pitchFamily="34" charset="0"/>
              </a:defRPr>
            </a:lvl8pPr>
            <a:lvl9pPr marL="3886200" indent="-228600" defTabSz="449263" eaLnBrk="0" fontAlgn="base" hangingPunct="0">
              <a:lnSpc>
                <a:spcPct val="93000"/>
              </a:lnSpc>
              <a:spcBef>
                <a:spcPct val="0"/>
              </a:spcBef>
              <a:spcAft>
                <a:spcPct val="0"/>
              </a:spcAft>
              <a:buClr>
                <a:srgbClr val="000000"/>
              </a:buClr>
              <a:buSzPct val="45000"/>
              <a:buFont typeface="Wingdings" panose="05000000000000000000" pitchFamily="2" charset="2"/>
              <a:defRPr>
                <a:solidFill>
                  <a:schemeClr val="tx1"/>
                </a:solidFill>
                <a:latin typeface="Arial" panose="020B0604020202020204" pitchFamily="34" charset="0"/>
              </a:defRPr>
            </a:lvl9pPr>
          </a:lstStyle>
          <a:p>
            <a:pPr eaLnBrk="1"/>
            <a:endParaRPr lang="nl-NL" altLang="nl-NL" sz="1429"/>
          </a:p>
        </p:txBody>
      </p:sp>
      <p:sp>
        <p:nvSpPr>
          <p:cNvPr id="2053" name="Text Box 6">
            <a:extLst>
              <a:ext uri="{FF2B5EF4-FFF2-40B4-BE49-F238E27FC236}">
                <a16:creationId xmlns:a16="http://schemas.microsoft.com/office/drawing/2014/main" xmlns="" id="{54143714-0A9D-4E3B-85CD-5A22A42B8D90}"/>
              </a:ext>
            </a:extLst>
          </p:cNvPr>
          <p:cNvSpPr txBox="1">
            <a:spLocks noChangeArrowheads="1"/>
          </p:cNvSpPr>
          <p:nvPr/>
        </p:nvSpPr>
        <p:spPr bwMode="auto">
          <a:xfrm>
            <a:off x="236052" y="3277796"/>
            <a:ext cx="1747681" cy="6921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71435" tIns="37147" rIns="71435" bIns="37147">
            <a:spAutoFit/>
          </a:bodyPr>
          <a:lstStyle>
            <a:lvl1pPr eaLnBrk="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defRPr>
            </a:lvl1pPr>
            <a:lvl2pPr marL="742950" indent="-285750" eaLnBrk="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defRPr>
            </a:lvl2pPr>
            <a:lvl3pPr marL="1143000" indent="-228600" eaLnBrk="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defRPr>
            </a:lvl3pPr>
            <a:lvl4pPr marL="1600200" indent="-228600" eaLnBrk="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defRPr>
            </a:lvl4pPr>
            <a:lvl5pPr marL="2057400" indent="-228600" eaLnBrk="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defRPr>
            </a:lvl5pPr>
            <a:lvl6pPr marL="2514600" indent="-228600" defTabSz="449263" eaLnBrk="0" fontAlgn="base" hangingPunct="0">
              <a:lnSpc>
                <a:spcPct val="93000"/>
              </a:lnSpc>
              <a:spcBef>
                <a:spcPct val="0"/>
              </a:spcBef>
              <a:spcAft>
                <a:spcPct val="0"/>
              </a:spcAft>
              <a:buClr>
                <a:srgbClr val="000000"/>
              </a:buClr>
              <a:buSzPct val="45000"/>
              <a:buFont typeface="Wingdings" panose="05000000000000000000" pitchFamily="2" charset="2"/>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defRPr>
            </a:lvl6pPr>
            <a:lvl7pPr marL="2971800" indent="-228600" defTabSz="449263" eaLnBrk="0" fontAlgn="base" hangingPunct="0">
              <a:lnSpc>
                <a:spcPct val="93000"/>
              </a:lnSpc>
              <a:spcBef>
                <a:spcPct val="0"/>
              </a:spcBef>
              <a:spcAft>
                <a:spcPct val="0"/>
              </a:spcAft>
              <a:buClr>
                <a:srgbClr val="000000"/>
              </a:buClr>
              <a:buSzPct val="45000"/>
              <a:buFont typeface="Wingdings" panose="05000000000000000000" pitchFamily="2" charset="2"/>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defRPr>
            </a:lvl7pPr>
            <a:lvl8pPr marL="3429000" indent="-228600" defTabSz="449263" eaLnBrk="0" fontAlgn="base" hangingPunct="0">
              <a:lnSpc>
                <a:spcPct val="93000"/>
              </a:lnSpc>
              <a:spcBef>
                <a:spcPct val="0"/>
              </a:spcBef>
              <a:spcAft>
                <a:spcPct val="0"/>
              </a:spcAft>
              <a:buClr>
                <a:srgbClr val="000000"/>
              </a:buClr>
              <a:buSzPct val="45000"/>
              <a:buFont typeface="Wingdings" panose="05000000000000000000" pitchFamily="2" charset="2"/>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defRPr>
            </a:lvl8pPr>
            <a:lvl9pPr marL="3886200" indent="-228600" defTabSz="449263" eaLnBrk="0" fontAlgn="base" hangingPunct="0">
              <a:lnSpc>
                <a:spcPct val="93000"/>
              </a:lnSpc>
              <a:spcBef>
                <a:spcPct val="0"/>
              </a:spcBef>
              <a:spcAft>
                <a:spcPct val="0"/>
              </a:spcAft>
              <a:buClr>
                <a:srgbClr val="000000"/>
              </a:buClr>
              <a:buSzPct val="45000"/>
              <a:buFont typeface="Wingdings" panose="05000000000000000000" pitchFamily="2" charset="2"/>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defRPr>
            </a:lvl9pPr>
          </a:lstStyle>
          <a:p>
            <a:pPr eaLnBrk="1">
              <a:lnSpc>
                <a:spcPct val="102000"/>
              </a:lnSpc>
              <a:spcBef>
                <a:spcPts val="1190"/>
              </a:spcBef>
            </a:pPr>
            <a:r>
              <a:rPr lang="nl-NL" altLang="nl-NL" sz="2222" b="1" dirty="0">
                <a:solidFill>
                  <a:srgbClr val="6880BE"/>
                </a:solidFill>
                <a:latin typeface="Calibri" panose="020F0502020204030204" pitchFamily="34" charset="0"/>
              </a:rPr>
              <a:t>          </a:t>
            </a:r>
            <a:r>
              <a:rPr lang="nl-NL" altLang="nl-NL" sz="1826" dirty="0">
                <a:solidFill>
                  <a:srgbClr val="000000"/>
                </a:solidFill>
              </a:rPr>
              <a:t>      </a:t>
            </a:r>
            <a:r>
              <a:rPr lang="nl-NL" altLang="nl-NL" sz="1826" dirty="0">
                <a:solidFill>
                  <a:srgbClr val="C00000"/>
                </a:solidFill>
              </a:rPr>
              <a:t>	</a:t>
            </a:r>
          </a:p>
        </p:txBody>
      </p:sp>
      <p:sp>
        <p:nvSpPr>
          <p:cNvPr id="2054" name="Text Box 7">
            <a:extLst>
              <a:ext uri="{FF2B5EF4-FFF2-40B4-BE49-F238E27FC236}">
                <a16:creationId xmlns:a16="http://schemas.microsoft.com/office/drawing/2014/main" xmlns="" id="{E60BF9FD-79C0-4F64-AF90-E371FD713838}"/>
              </a:ext>
            </a:extLst>
          </p:cNvPr>
          <p:cNvSpPr txBox="1">
            <a:spLocks noChangeArrowheads="1"/>
          </p:cNvSpPr>
          <p:nvPr/>
        </p:nvSpPr>
        <p:spPr bwMode="auto">
          <a:xfrm>
            <a:off x="1076008" y="857250"/>
            <a:ext cx="5721860" cy="27721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eaLnBrk="0">
              <a:defRPr>
                <a:solidFill>
                  <a:schemeClr val="tx1"/>
                </a:solidFill>
                <a:latin typeface="Arial" panose="020B0604020202020204" pitchFamily="34" charset="0"/>
              </a:defRPr>
            </a:lvl1pPr>
            <a:lvl2pPr marL="742950" indent="-285750" eaLnBrk="0">
              <a:defRPr>
                <a:solidFill>
                  <a:schemeClr val="tx1"/>
                </a:solidFill>
                <a:latin typeface="Arial" panose="020B0604020202020204" pitchFamily="34" charset="0"/>
              </a:defRPr>
            </a:lvl2pPr>
            <a:lvl3pPr marL="1143000" indent="-228600" eaLnBrk="0">
              <a:defRPr>
                <a:solidFill>
                  <a:schemeClr val="tx1"/>
                </a:solidFill>
                <a:latin typeface="Arial" panose="020B0604020202020204" pitchFamily="34" charset="0"/>
              </a:defRPr>
            </a:lvl3pPr>
            <a:lvl4pPr marL="1600200" indent="-228600" eaLnBrk="0">
              <a:defRPr>
                <a:solidFill>
                  <a:schemeClr val="tx1"/>
                </a:solidFill>
                <a:latin typeface="Arial" panose="020B0604020202020204" pitchFamily="34" charset="0"/>
              </a:defRPr>
            </a:lvl4pPr>
            <a:lvl5pPr marL="2057400" indent="-228600" eaLnBrk="0">
              <a:defRPr>
                <a:solidFill>
                  <a:schemeClr val="tx1"/>
                </a:solidFill>
                <a:latin typeface="Arial" panose="020B0604020202020204" pitchFamily="34" charset="0"/>
              </a:defRPr>
            </a:lvl5pPr>
            <a:lvl6pPr marL="2514600" indent="-228600" defTabSz="449263" eaLnBrk="0" fontAlgn="base" hangingPunct="0">
              <a:lnSpc>
                <a:spcPct val="93000"/>
              </a:lnSpc>
              <a:spcBef>
                <a:spcPct val="0"/>
              </a:spcBef>
              <a:spcAft>
                <a:spcPct val="0"/>
              </a:spcAft>
              <a:buClr>
                <a:srgbClr val="000000"/>
              </a:buClr>
              <a:buSzPct val="45000"/>
              <a:buFont typeface="Wingdings" panose="05000000000000000000" pitchFamily="2" charset="2"/>
              <a:defRPr>
                <a:solidFill>
                  <a:schemeClr val="tx1"/>
                </a:solidFill>
                <a:latin typeface="Arial" panose="020B0604020202020204" pitchFamily="34" charset="0"/>
              </a:defRPr>
            </a:lvl6pPr>
            <a:lvl7pPr marL="2971800" indent="-228600" defTabSz="449263" eaLnBrk="0" fontAlgn="base" hangingPunct="0">
              <a:lnSpc>
                <a:spcPct val="93000"/>
              </a:lnSpc>
              <a:spcBef>
                <a:spcPct val="0"/>
              </a:spcBef>
              <a:spcAft>
                <a:spcPct val="0"/>
              </a:spcAft>
              <a:buClr>
                <a:srgbClr val="000000"/>
              </a:buClr>
              <a:buSzPct val="45000"/>
              <a:buFont typeface="Wingdings" panose="05000000000000000000" pitchFamily="2" charset="2"/>
              <a:defRPr>
                <a:solidFill>
                  <a:schemeClr val="tx1"/>
                </a:solidFill>
                <a:latin typeface="Arial" panose="020B0604020202020204" pitchFamily="34" charset="0"/>
              </a:defRPr>
            </a:lvl7pPr>
            <a:lvl8pPr marL="3429000" indent="-228600" defTabSz="449263" eaLnBrk="0" fontAlgn="base" hangingPunct="0">
              <a:lnSpc>
                <a:spcPct val="93000"/>
              </a:lnSpc>
              <a:spcBef>
                <a:spcPct val="0"/>
              </a:spcBef>
              <a:spcAft>
                <a:spcPct val="0"/>
              </a:spcAft>
              <a:buClr>
                <a:srgbClr val="000000"/>
              </a:buClr>
              <a:buSzPct val="45000"/>
              <a:buFont typeface="Wingdings" panose="05000000000000000000" pitchFamily="2" charset="2"/>
              <a:defRPr>
                <a:solidFill>
                  <a:schemeClr val="tx1"/>
                </a:solidFill>
                <a:latin typeface="Arial" panose="020B0604020202020204" pitchFamily="34" charset="0"/>
              </a:defRPr>
            </a:lvl8pPr>
            <a:lvl9pPr marL="3886200" indent="-228600" defTabSz="449263" eaLnBrk="0" fontAlgn="base" hangingPunct="0">
              <a:lnSpc>
                <a:spcPct val="93000"/>
              </a:lnSpc>
              <a:spcBef>
                <a:spcPct val="0"/>
              </a:spcBef>
              <a:spcAft>
                <a:spcPct val="0"/>
              </a:spcAft>
              <a:buClr>
                <a:srgbClr val="000000"/>
              </a:buClr>
              <a:buSzPct val="45000"/>
              <a:buFont typeface="Wingdings" panose="05000000000000000000" pitchFamily="2" charset="2"/>
              <a:defRPr>
                <a:solidFill>
                  <a:schemeClr val="tx1"/>
                </a:solidFill>
                <a:latin typeface="Arial" panose="020B0604020202020204" pitchFamily="34" charset="0"/>
              </a:defRPr>
            </a:lvl9pPr>
          </a:lstStyle>
          <a:p>
            <a:pPr eaLnBrk="1"/>
            <a:endParaRPr lang="nl-NL" altLang="nl-NL" sz="1429"/>
          </a:p>
        </p:txBody>
      </p:sp>
      <p:sp>
        <p:nvSpPr>
          <p:cNvPr id="2055" name="Text Box 8">
            <a:extLst>
              <a:ext uri="{FF2B5EF4-FFF2-40B4-BE49-F238E27FC236}">
                <a16:creationId xmlns:a16="http://schemas.microsoft.com/office/drawing/2014/main" xmlns="" id="{029D7280-391B-45BF-BDFD-3726186FC405}"/>
              </a:ext>
            </a:extLst>
          </p:cNvPr>
          <p:cNvSpPr txBox="1">
            <a:spLocks noChangeArrowheads="1"/>
          </p:cNvSpPr>
          <p:nvPr/>
        </p:nvSpPr>
        <p:spPr bwMode="auto">
          <a:xfrm>
            <a:off x="1147831" y="1228333"/>
            <a:ext cx="4677284" cy="63884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eaLnBrk="0">
              <a:defRPr>
                <a:solidFill>
                  <a:schemeClr val="tx1"/>
                </a:solidFill>
                <a:latin typeface="Arial" panose="020B0604020202020204" pitchFamily="34" charset="0"/>
              </a:defRPr>
            </a:lvl1pPr>
            <a:lvl2pPr marL="742950" indent="-285750" eaLnBrk="0">
              <a:defRPr>
                <a:solidFill>
                  <a:schemeClr val="tx1"/>
                </a:solidFill>
                <a:latin typeface="Arial" panose="020B0604020202020204" pitchFamily="34" charset="0"/>
              </a:defRPr>
            </a:lvl2pPr>
            <a:lvl3pPr marL="1143000" indent="-228600" eaLnBrk="0">
              <a:defRPr>
                <a:solidFill>
                  <a:schemeClr val="tx1"/>
                </a:solidFill>
                <a:latin typeface="Arial" panose="020B0604020202020204" pitchFamily="34" charset="0"/>
              </a:defRPr>
            </a:lvl3pPr>
            <a:lvl4pPr marL="1600200" indent="-228600" eaLnBrk="0">
              <a:defRPr>
                <a:solidFill>
                  <a:schemeClr val="tx1"/>
                </a:solidFill>
                <a:latin typeface="Arial" panose="020B0604020202020204" pitchFamily="34" charset="0"/>
              </a:defRPr>
            </a:lvl4pPr>
            <a:lvl5pPr marL="2057400" indent="-228600" eaLnBrk="0">
              <a:defRPr>
                <a:solidFill>
                  <a:schemeClr val="tx1"/>
                </a:solidFill>
                <a:latin typeface="Arial" panose="020B0604020202020204" pitchFamily="34" charset="0"/>
              </a:defRPr>
            </a:lvl5pPr>
            <a:lvl6pPr marL="2514600" indent="-228600" defTabSz="449263" eaLnBrk="0" fontAlgn="base" hangingPunct="0">
              <a:lnSpc>
                <a:spcPct val="93000"/>
              </a:lnSpc>
              <a:spcBef>
                <a:spcPct val="0"/>
              </a:spcBef>
              <a:spcAft>
                <a:spcPct val="0"/>
              </a:spcAft>
              <a:buClr>
                <a:srgbClr val="000000"/>
              </a:buClr>
              <a:buSzPct val="45000"/>
              <a:buFont typeface="Wingdings" panose="05000000000000000000" pitchFamily="2" charset="2"/>
              <a:defRPr>
                <a:solidFill>
                  <a:schemeClr val="tx1"/>
                </a:solidFill>
                <a:latin typeface="Arial" panose="020B0604020202020204" pitchFamily="34" charset="0"/>
              </a:defRPr>
            </a:lvl6pPr>
            <a:lvl7pPr marL="2971800" indent="-228600" defTabSz="449263" eaLnBrk="0" fontAlgn="base" hangingPunct="0">
              <a:lnSpc>
                <a:spcPct val="93000"/>
              </a:lnSpc>
              <a:spcBef>
                <a:spcPct val="0"/>
              </a:spcBef>
              <a:spcAft>
                <a:spcPct val="0"/>
              </a:spcAft>
              <a:buClr>
                <a:srgbClr val="000000"/>
              </a:buClr>
              <a:buSzPct val="45000"/>
              <a:buFont typeface="Wingdings" panose="05000000000000000000" pitchFamily="2" charset="2"/>
              <a:defRPr>
                <a:solidFill>
                  <a:schemeClr val="tx1"/>
                </a:solidFill>
                <a:latin typeface="Arial" panose="020B0604020202020204" pitchFamily="34" charset="0"/>
              </a:defRPr>
            </a:lvl7pPr>
            <a:lvl8pPr marL="3429000" indent="-228600" defTabSz="449263" eaLnBrk="0" fontAlgn="base" hangingPunct="0">
              <a:lnSpc>
                <a:spcPct val="93000"/>
              </a:lnSpc>
              <a:spcBef>
                <a:spcPct val="0"/>
              </a:spcBef>
              <a:spcAft>
                <a:spcPct val="0"/>
              </a:spcAft>
              <a:buClr>
                <a:srgbClr val="000000"/>
              </a:buClr>
              <a:buSzPct val="45000"/>
              <a:buFont typeface="Wingdings" panose="05000000000000000000" pitchFamily="2" charset="2"/>
              <a:defRPr>
                <a:solidFill>
                  <a:schemeClr val="tx1"/>
                </a:solidFill>
                <a:latin typeface="Arial" panose="020B0604020202020204" pitchFamily="34" charset="0"/>
              </a:defRPr>
            </a:lvl8pPr>
            <a:lvl9pPr marL="3886200" indent="-228600" defTabSz="449263" eaLnBrk="0" fontAlgn="base" hangingPunct="0">
              <a:lnSpc>
                <a:spcPct val="93000"/>
              </a:lnSpc>
              <a:spcBef>
                <a:spcPct val="0"/>
              </a:spcBef>
              <a:spcAft>
                <a:spcPct val="0"/>
              </a:spcAft>
              <a:buClr>
                <a:srgbClr val="000000"/>
              </a:buClr>
              <a:buSzPct val="45000"/>
              <a:buFont typeface="Wingdings" panose="05000000000000000000" pitchFamily="2" charset="2"/>
              <a:defRPr>
                <a:solidFill>
                  <a:schemeClr val="tx1"/>
                </a:solidFill>
                <a:latin typeface="Arial" panose="020B0604020202020204" pitchFamily="34" charset="0"/>
              </a:defRPr>
            </a:lvl9pPr>
          </a:lstStyle>
          <a:p>
            <a:pPr eaLnBrk="1"/>
            <a:endParaRPr lang="nl-NL" altLang="nl-NL" sz="1429"/>
          </a:p>
        </p:txBody>
      </p:sp>
      <p:sp>
        <p:nvSpPr>
          <p:cNvPr id="2056" name="Text Box 9">
            <a:extLst>
              <a:ext uri="{FF2B5EF4-FFF2-40B4-BE49-F238E27FC236}">
                <a16:creationId xmlns:a16="http://schemas.microsoft.com/office/drawing/2014/main" xmlns="" id="{9F692005-B45F-4BD0-8D63-F15DFB7746E4}"/>
              </a:ext>
            </a:extLst>
          </p:cNvPr>
          <p:cNvSpPr txBox="1">
            <a:spLocks noChangeArrowheads="1"/>
          </p:cNvSpPr>
          <p:nvPr/>
        </p:nvSpPr>
        <p:spPr bwMode="auto">
          <a:xfrm>
            <a:off x="955045" y="1124380"/>
            <a:ext cx="7087748" cy="58970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eaLnBrk="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chemeClr val="tx1"/>
                </a:solidFill>
                <a:latin typeface="Arial" panose="020B0604020202020204" pitchFamily="34" charset="0"/>
              </a:defRPr>
            </a:lvl1pPr>
            <a:lvl2pPr marL="742950" indent="-285750" eaLnBrk="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chemeClr val="tx1"/>
                </a:solidFill>
                <a:latin typeface="Arial" panose="020B0604020202020204" pitchFamily="34" charset="0"/>
              </a:defRPr>
            </a:lvl2pPr>
            <a:lvl3pPr marL="1143000" indent="-228600" eaLnBrk="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chemeClr val="tx1"/>
                </a:solidFill>
                <a:latin typeface="Arial" panose="020B0604020202020204" pitchFamily="34" charset="0"/>
              </a:defRPr>
            </a:lvl3pPr>
            <a:lvl4pPr marL="1600200" indent="-228600" eaLnBrk="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chemeClr val="tx1"/>
                </a:solidFill>
                <a:latin typeface="Arial" panose="020B0604020202020204" pitchFamily="34" charset="0"/>
              </a:defRPr>
            </a:lvl4pPr>
            <a:lvl5pPr marL="2057400" indent="-228600" eaLnBrk="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chemeClr val="tx1"/>
                </a:solidFill>
                <a:latin typeface="Arial" panose="020B0604020202020204" pitchFamily="34" charset="0"/>
              </a:defRPr>
            </a:lvl5pPr>
            <a:lvl6pPr marL="2514600" indent="-228600" defTabSz="449263" eaLnBrk="0" fontAlgn="base" hangingPunct="0">
              <a:lnSpc>
                <a:spcPct val="93000"/>
              </a:lnSpc>
              <a:spcBef>
                <a:spcPct val="0"/>
              </a:spcBef>
              <a:spcAft>
                <a:spcPct val="0"/>
              </a:spcAft>
              <a:buClr>
                <a:srgbClr val="000000"/>
              </a:buClr>
              <a:buSzPct val="45000"/>
              <a:buFont typeface="Wingdings" panose="05000000000000000000" pitchFamily="2" charset="2"/>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chemeClr val="tx1"/>
                </a:solidFill>
                <a:latin typeface="Arial" panose="020B0604020202020204" pitchFamily="34" charset="0"/>
              </a:defRPr>
            </a:lvl6pPr>
            <a:lvl7pPr marL="2971800" indent="-228600" defTabSz="449263" eaLnBrk="0" fontAlgn="base" hangingPunct="0">
              <a:lnSpc>
                <a:spcPct val="93000"/>
              </a:lnSpc>
              <a:spcBef>
                <a:spcPct val="0"/>
              </a:spcBef>
              <a:spcAft>
                <a:spcPct val="0"/>
              </a:spcAft>
              <a:buClr>
                <a:srgbClr val="000000"/>
              </a:buClr>
              <a:buSzPct val="45000"/>
              <a:buFont typeface="Wingdings" panose="05000000000000000000" pitchFamily="2" charset="2"/>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chemeClr val="tx1"/>
                </a:solidFill>
                <a:latin typeface="Arial" panose="020B0604020202020204" pitchFamily="34" charset="0"/>
              </a:defRPr>
            </a:lvl7pPr>
            <a:lvl8pPr marL="3429000" indent="-228600" defTabSz="449263" eaLnBrk="0" fontAlgn="base" hangingPunct="0">
              <a:lnSpc>
                <a:spcPct val="93000"/>
              </a:lnSpc>
              <a:spcBef>
                <a:spcPct val="0"/>
              </a:spcBef>
              <a:spcAft>
                <a:spcPct val="0"/>
              </a:spcAft>
              <a:buClr>
                <a:srgbClr val="000000"/>
              </a:buClr>
              <a:buSzPct val="45000"/>
              <a:buFont typeface="Wingdings" panose="05000000000000000000" pitchFamily="2" charset="2"/>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chemeClr val="tx1"/>
                </a:solidFill>
                <a:latin typeface="Arial" panose="020B0604020202020204" pitchFamily="34" charset="0"/>
              </a:defRPr>
            </a:lvl8pPr>
            <a:lvl9pPr marL="3886200" indent="-228600" defTabSz="449263" eaLnBrk="0" fontAlgn="base" hangingPunct="0">
              <a:lnSpc>
                <a:spcPct val="93000"/>
              </a:lnSpc>
              <a:spcBef>
                <a:spcPct val="0"/>
              </a:spcBef>
              <a:spcAft>
                <a:spcPct val="0"/>
              </a:spcAft>
              <a:buClr>
                <a:srgbClr val="000000"/>
              </a:buClr>
              <a:buSzPct val="45000"/>
              <a:buFont typeface="Wingdings" panose="05000000000000000000" pitchFamily="2" charset="2"/>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chemeClr val="tx1"/>
                </a:solidFill>
                <a:latin typeface="Arial" panose="020B0604020202020204" pitchFamily="34" charset="0"/>
              </a:defRPr>
            </a:lvl9pPr>
          </a:lstStyle>
          <a:p>
            <a:pPr eaLnBrk="1"/>
            <a:r>
              <a:rPr lang="nl-NL" altLang="nl-NL" sz="3175" dirty="0"/>
              <a:t>Diëtetiek </a:t>
            </a:r>
          </a:p>
          <a:p>
            <a:pPr eaLnBrk="1"/>
            <a:endParaRPr lang="nl-NL" altLang="nl-NL" sz="3175" dirty="0"/>
          </a:p>
          <a:p>
            <a:pPr eaLnBrk="1"/>
            <a:endParaRPr lang="nl-NL" altLang="nl-NL" sz="3175" dirty="0"/>
          </a:p>
        </p:txBody>
      </p:sp>
      <p:sp>
        <p:nvSpPr>
          <p:cNvPr id="2059" name="Oval 12">
            <a:extLst>
              <a:ext uri="{FF2B5EF4-FFF2-40B4-BE49-F238E27FC236}">
                <a16:creationId xmlns:a16="http://schemas.microsoft.com/office/drawing/2014/main" xmlns="" id="{E093F8B2-D247-4C3A-B1E4-9E8FBBE4E529}"/>
              </a:ext>
            </a:extLst>
          </p:cNvPr>
          <p:cNvSpPr>
            <a:spLocks noChangeArrowheads="1"/>
          </p:cNvSpPr>
          <p:nvPr/>
        </p:nvSpPr>
        <p:spPr bwMode="auto">
          <a:xfrm>
            <a:off x="3113500" y="3481923"/>
            <a:ext cx="2048832" cy="963933"/>
          </a:xfrm>
          <a:prstGeom prst="ellipse">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eaLnBrk="0">
              <a:defRPr>
                <a:solidFill>
                  <a:schemeClr val="tx1"/>
                </a:solidFill>
                <a:latin typeface="Arial" panose="020B0604020202020204" pitchFamily="34" charset="0"/>
              </a:defRPr>
            </a:lvl1pPr>
            <a:lvl2pPr marL="742950" indent="-285750" eaLnBrk="0">
              <a:defRPr>
                <a:solidFill>
                  <a:schemeClr val="tx1"/>
                </a:solidFill>
                <a:latin typeface="Arial" panose="020B0604020202020204" pitchFamily="34" charset="0"/>
              </a:defRPr>
            </a:lvl2pPr>
            <a:lvl3pPr marL="1143000" indent="-228600" eaLnBrk="0">
              <a:defRPr>
                <a:solidFill>
                  <a:schemeClr val="tx1"/>
                </a:solidFill>
                <a:latin typeface="Arial" panose="020B0604020202020204" pitchFamily="34" charset="0"/>
              </a:defRPr>
            </a:lvl3pPr>
            <a:lvl4pPr marL="1600200" indent="-228600" eaLnBrk="0">
              <a:defRPr>
                <a:solidFill>
                  <a:schemeClr val="tx1"/>
                </a:solidFill>
                <a:latin typeface="Arial" panose="020B0604020202020204" pitchFamily="34" charset="0"/>
              </a:defRPr>
            </a:lvl4pPr>
            <a:lvl5pPr marL="2057400" indent="-228600" eaLnBrk="0">
              <a:defRPr>
                <a:solidFill>
                  <a:schemeClr val="tx1"/>
                </a:solidFill>
                <a:latin typeface="Arial" panose="020B0604020202020204" pitchFamily="34" charset="0"/>
              </a:defRPr>
            </a:lvl5pPr>
            <a:lvl6pPr marL="2514600" indent="-228600" defTabSz="449263" eaLnBrk="0" fontAlgn="base" hangingPunct="0">
              <a:lnSpc>
                <a:spcPct val="93000"/>
              </a:lnSpc>
              <a:spcBef>
                <a:spcPct val="0"/>
              </a:spcBef>
              <a:spcAft>
                <a:spcPct val="0"/>
              </a:spcAft>
              <a:buClr>
                <a:srgbClr val="000000"/>
              </a:buClr>
              <a:buSzPct val="45000"/>
              <a:buFont typeface="Wingdings" panose="05000000000000000000" pitchFamily="2" charset="2"/>
              <a:defRPr>
                <a:solidFill>
                  <a:schemeClr val="tx1"/>
                </a:solidFill>
                <a:latin typeface="Arial" panose="020B0604020202020204" pitchFamily="34" charset="0"/>
              </a:defRPr>
            </a:lvl6pPr>
            <a:lvl7pPr marL="2971800" indent="-228600" defTabSz="449263" eaLnBrk="0" fontAlgn="base" hangingPunct="0">
              <a:lnSpc>
                <a:spcPct val="93000"/>
              </a:lnSpc>
              <a:spcBef>
                <a:spcPct val="0"/>
              </a:spcBef>
              <a:spcAft>
                <a:spcPct val="0"/>
              </a:spcAft>
              <a:buClr>
                <a:srgbClr val="000000"/>
              </a:buClr>
              <a:buSzPct val="45000"/>
              <a:buFont typeface="Wingdings" panose="05000000000000000000" pitchFamily="2" charset="2"/>
              <a:defRPr>
                <a:solidFill>
                  <a:schemeClr val="tx1"/>
                </a:solidFill>
                <a:latin typeface="Arial" panose="020B0604020202020204" pitchFamily="34" charset="0"/>
              </a:defRPr>
            </a:lvl7pPr>
            <a:lvl8pPr marL="3429000" indent="-228600" defTabSz="449263" eaLnBrk="0" fontAlgn="base" hangingPunct="0">
              <a:lnSpc>
                <a:spcPct val="93000"/>
              </a:lnSpc>
              <a:spcBef>
                <a:spcPct val="0"/>
              </a:spcBef>
              <a:spcAft>
                <a:spcPct val="0"/>
              </a:spcAft>
              <a:buClr>
                <a:srgbClr val="000000"/>
              </a:buClr>
              <a:buSzPct val="45000"/>
              <a:buFont typeface="Wingdings" panose="05000000000000000000" pitchFamily="2" charset="2"/>
              <a:defRPr>
                <a:solidFill>
                  <a:schemeClr val="tx1"/>
                </a:solidFill>
                <a:latin typeface="Arial" panose="020B0604020202020204" pitchFamily="34" charset="0"/>
              </a:defRPr>
            </a:lvl8pPr>
            <a:lvl9pPr marL="3886200" indent="-228600" defTabSz="449263" eaLnBrk="0" fontAlgn="base" hangingPunct="0">
              <a:lnSpc>
                <a:spcPct val="93000"/>
              </a:lnSpc>
              <a:spcBef>
                <a:spcPct val="0"/>
              </a:spcBef>
              <a:spcAft>
                <a:spcPct val="0"/>
              </a:spcAft>
              <a:buClr>
                <a:srgbClr val="000000"/>
              </a:buClr>
              <a:buSzPct val="45000"/>
              <a:buFont typeface="Wingdings" panose="05000000000000000000" pitchFamily="2" charset="2"/>
              <a:defRPr>
                <a:solidFill>
                  <a:schemeClr val="tx1"/>
                </a:solidFill>
                <a:latin typeface="Arial" panose="020B0604020202020204" pitchFamily="34" charset="0"/>
              </a:defRPr>
            </a:lvl9pPr>
          </a:lstStyle>
          <a:p>
            <a:pPr eaLnBrk="1"/>
            <a:endParaRPr lang="nl-NL" altLang="nl-NL" sz="1429"/>
          </a:p>
        </p:txBody>
      </p:sp>
      <p:sp>
        <p:nvSpPr>
          <p:cNvPr id="2061" name="Line 16">
            <a:extLst>
              <a:ext uri="{FF2B5EF4-FFF2-40B4-BE49-F238E27FC236}">
                <a16:creationId xmlns:a16="http://schemas.microsoft.com/office/drawing/2014/main" xmlns="" id="{4E7ABDC4-227B-419A-910C-D943DCECB872}"/>
              </a:ext>
            </a:extLst>
          </p:cNvPr>
          <p:cNvSpPr>
            <a:spLocks noChangeShapeType="1"/>
          </p:cNvSpPr>
          <p:nvPr/>
        </p:nvSpPr>
        <p:spPr bwMode="auto">
          <a:xfrm>
            <a:off x="2522539" y="3750312"/>
            <a:ext cx="60482" cy="1261"/>
          </a:xfrm>
          <a:prstGeom prst="line">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nl-NL" sz="1429"/>
          </a:p>
        </p:txBody>
      </p:sp>
      <p:sp>
        <p:nvSpPr>
          <p:cNvPr id="2067" name="Text Box 22">
            <a:extLst>
              <a:ext uri="{FF2B5EF4-FFF2-40B4-BE49-F238E27FC236}">
                <a16:creationId xmlns:a16="http://schemas.microsoft.com/office/drawing/2014/main" xmlns="" id="{B1E38BAF-0EDF-4C6D-A878-7CB63D2E2160}"/>
              </a:ext>
            </a:extLst>
          </p:cNvPr>
          <p:cNvSpPr txBox="1">
            <a:spLocks noChangeArrowheads="1"/>
          </p:cNvSpPr>
          <p:nvPr/>
        </p:nvSpPr>
        <p:spPr bwMode="auto">
          <a:xfrm>
            <a:off x="1655629" y="4617222"/>
            <a:ext cx="728306" cy="89337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eaLnBrk="0">
              <a:defRPr>
                <a:solidFill>
                  <a:schemeClr val="tx1"/>
                </a:solidFill>
                <a:latin typeface="Arial" panose="020B0604020202020204" pitchFamily="34" charset="0"/>
              </a:defRPr>
            </a:lvl1pPr>
            <a:lvl2pPr marL="742950" indent="-285750" eaLnBrk="0">
              <a:defRPr>
                <a:solidFill>
                  <a:schemeClr val="tx1"/>
                </a:solidFill>
                <a:latin typeface="Arial" panose="020B0604020202020204" pitchFamily="34" charset="0"/>
              </a:defRPr>
            </a:lvl2pPr>
            <a:lvl3pPr marL="1143000" indent="-228600" eaLnBrk="0">
              <a:defRPr>
                <a:solidFill>
                  <a:schemeClr val="tx1"/>
                </a:solidFill>
                <a:latin typeface="Arial" panose="020B0604020202020204" pitchFamily="34" charset="0"/>
              </a:defRPr>
            </a:lvl3pPr>
            <a:lvl4pPr marL="1600200" indent="-228600" eaLnBrk="0">
              <a:defRPr>
                <a:solidFill>
                  <a:schemeClr val="tx1"/>
                </a:solidFill>
                <a:latin typeface="Arial" panose="020B0604020202020204" pitchFamily="34" charset="0"/>
              </a:defRPr>
            </a:lvl4pPr>
            <a:lvl5pPr marL="2057400" indent="-228600" eaLnBrk="0">
              <a:defRPr>
                <a:solidFill>
                  <a:schemeClr val="tx1"/>
                </a:solidFill>
                <a:latin typeface="Arial" panose="020B0604020202020204" pitchFamily="34" charset="0"/>
              </a:defRPr>
            </a:lvl5pPr>
            <a:lvl6pPr marL="2514600" indent="-228600" defTabSz="449263" eaLnBrk="0" fontAlgn="base" hangingPunct="0">
              <a:lnSpc>
                <a:spcPct val="93000"/>
              </a:lnSpc>
              <a:spcBef>
                <a:spcPct val="0"/>
              </a:spcBef>
              <a:spcAft>
                <a:spcPct val="0"/>
              </a:spcAft>
              <a:buClr>
                <a:srgbClr val="000000"/>
              </a:buClr>
              <a:buSzPct val="45000"/>
              <a:buFont typeface="Wingdings" panose="05000000000000000000" pitchFamily="2" charset="2"/>
              <a:defRPr>
                <a:solidFill>
                  <a:schemeClr val="tx1"/>
                </a:solidFill>
                <a:latin typeface="Arial" panose="020B0604020202020204" pitchFamily="34" charset="0"/>
              </a:defRPr>
            </a:lvl6pPr>
            <a:lvl7pPr marL="2971800" indent="-228600" defTabSz="449263" eaLnBrk="0" fontAlgn="base" hangingPunct="0">
              <a:lnSpc>
                <a:spcPct val="93000"/>
              </a:lnSpc>
              <a:spcBef>
                <a:spcPct val="0"/>
              </a:spcBef>
              <a:spcAft>
                <a:spcPct val="0"/>
              </a:spcAft>
              <a:buClr>
                <a:srgbClr val="000000"/>
              </a:buClr>
              <a:buSzPct val="45000"/>
              <a:buFont typeface="Wingdings" panose="05000000000000000000" pitchFamily="2" charset="2"/>
              <a:defRPr>
                <a:solidFill>
                  <a:schemeClr val="tx1"/>
                </a:solidFill>
                <a:latin typeface="Arial" panose="020B0604020202020204" pitchFamily="34" charset="0"/>
              </a:defRPr>
            </a:lvl7pPr>
            <a:lvl8pPr marL="3429000" indent="-228600" defTabSz="449263" eaLnBrk="0" fontAlgn="base" hangingPunct="0">
              <a:lnSpc>
                <a:spcPct val="93000"/>
              </a:lnSpc>
              <a:spcBef>
                <a:spcPct val="0"/>
              </a:spcBef>
              <a:spcAft>
                <a:spcPct val="0"/>
              </a:spcAft>
              <a:buClr>
                <a:srgbClr val="000000"/>
              </a:buClr>
              <a:buSzPct val="45000"/>
              <a:buFont typeface="Wingdings" panose="05000000000000000000" pitchFamily="2" charset="2"/>
              <a:defRPr>
                <a:solidFill>
                  <a:schemeClr val="tx1"/>
                </a:solidFill>
                <a:latin typeface="Arial" panose="020B0604020202020204" pitchFamily="34" charset="0"/>
              </a:defRPr>
            </a:lvl8pPr>
            <a:lvl9pPr marL="3886200" indent="-228600" defTabSz="449263" eaLnBrk="0" fontAlgn="base" hangingPunct="0">
              <a:lnSpc>
                <a:spcPct val="93000"/>
              </a:lnSpc>
              <a:spcBef>
                <a:spcPct val="0"/>
              </a:spcBef>
              <a:spcAft>
                <a:spcPct val="0"/>
              </a:spcAft>
              <a:buClr>
                <a:srgbClr val="000000"/>
              </a:buClr>
              <a:buSzPct val="45000"/>
              <a:buFont typeface="Wingdings" panose="05000000000000000000" pitchFamily="2" charset="2"/>
              <a:defRPr>
                <a:solidFill>
                  <a:schemeClr val="tx1"/>
                </a:solidFill>
                <a:latin typeface="Arial" panose="020B0604020202020204" pitchFamily="34" charset="0"/>
              </a:defRPr>
            </a:lvl9pPr>
          </a:lstStyle>
          <a:p>
            <a:pPr eaLnBrk="1"/>
            <a:endParaRPr lang="nl-NL" altLang="nl-NL" sz="1429"/>
          </a:p>
        </p:txBody>
      </p:sp>
      <p:sp>
        <p:nvSpPr>
          <p:cNvPr id="2068" name="Text Box 23">
            <a:extLst>
              <a:ext uri="{FF2B5EF4-FFF2-40B4-BE49-F238E27FC236}">
                <a16:creationId xmlns:a16="http://schemas.microsoft.com/office/drawing/2014/main" xmlns="" id="{D3DA62D8-5D75-4B2A-9579-FE77005AB4D2}"/>
              </a:ext>
            </a:extLst>
          </p:cNvPr>
          <p:cNvSpPr txBox="1">
            <a:spLocks noChangeArrowheads="1"/>
          </p:cNvSpPr>
          <p:nvPr/>
        </p:nvSpPr>
        <p:spPr bwMode="auto">
          <a:xfrm>
            <a:off x="1108770" y="2025312"/>
            <a:ext cx="728306" cy="89337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eaLnBrk="0">
              <a:defRPr>
                <a:solidFill>
                  <a:schemeClr val="tx1"/>
                </a:solidFill>
                <a:latin typeface="Arial" panose="020B0604020202020204" pitchFamily="34" charset="0"/>
              </a:defRPr>
            </a:lvl1pPr>
            <a:lvl2pPr marL="742950" indent="-285750" eaLnBrk="0">
              <a:defRPr>
                <a:solidFill>
                  <a:schemeClr val="tx1"/>
                </a:solidFill>
                <a:latin typeface="Arial" panose="020B0604020202020204" pitchFamily="34" charset="0"/>
              </a:defRPr>
            </a:lvl2pPr>
            <a:lvl3pPr marL="1143000" indent="-228600" eaLnBrk="0">
              <a:defRPr>
                <a:solidFill>
                  <a:schemeClr val="tx1"/>
                </a:solidFill>
                <a:latin typeface="Arial" panose="020B0604020202020204" pitchFamily="34" charset="0"/>
              </a:defRPr>
            </a:lvl3pPr>
            <a:lvl4pPr marL="1600200" indent="-228600" eaLnBrk="0">
              <a:defRPr>
                <a:solidFill>
                  <a:schemeClr val="tx1"/>
                </a:solidFill>
                <a:latin typeface="Arial" panose="020B0604020202020204" pitchFamily="34" charset="0"/>
              </a:defRPr>
            </a:lvl4pPr>
            <a:lvl5pPr marL="2057400" indent="-228600" eaLnBrk="0">
              <a:defRPr>
                <a:solidFill>
                  <a:schemeClr val="tx1"/>
                </a:solidFill>
                <a:latin typeface="Arial" panose="020B0604020202020204" pitchFamily="34" charset="0"/>
              </a:defRPr>
            </a:lvl5pPr>
            <a:lvl6pPr marL="2514600" indent="-228600" defTabSz="449263" eaLnBrk="0" fontAlgn="base" hangingPunct="0">
              <a:lnSpc>
                <a:spcPct val="93000"/>
              </a:lnSpc>
              <a:spcBef>
                <a:spcPct val="0"/>
              </a:spcBef>
              <a:spcAft>
                <a:spcPct val="0"/>
              </a:spcAft>
              <a:buClr>
                <a:srgbClr val="000000"/>
              </a:buClr>
              <a:buSzPct val="45000"/>
              <a:buFont typeface="Wingdings" panose="05000000000000000000" pitchFamily="2" charset="2"/>
              <a:defRPr>
                <a:solidFill>
                  <a:schemeClr val="tx1"/>
                </a:solidFill>
                <a:latin typeface="Arial" panose="020B0604020202020204" pitchFamily="34" charset="0"/>
              </a:defRPr>
            </a:lvl6pPr>
            <a:lvl7pPr marL="2971800" indent="-228600" defTabSz="449263" eaLnBrk="0" fontAlgn="base" hangingPunct="0">
              <a:lnSpc>
                <a:spcPct val="93000"/>
              </a:lnSpc>
              <a:spcBef>
                <a:spcPct val="0"/>
              </a:spcBef>
              <a:spcAft>
                <a:spcPct val="0"/>
              </a:spcAft>
              <a:buClr>
                <a:srgbClr val="000000"/>
              </a:buClr>
              <a:buSzPct val="45000"/>
              <a:buFont typeface="Wingdings" panose="05000000000000000000" pitchFamily="2" charset="2"/>
              <a:defRPr>
                <a:solidFill>
                  <a:schemeClr val="tx1"/>
                </a:solidFill>
                <a:latin typeface="Arial" panose="020B0604020202020204" pitchFamily="34" charset="0"/>
              </a:defRPr>
            </a:lvl7pPr>
            <a:lvl8pPr marL="3429000" indent="-228600" defTabSz="449263" eaLnBrk="0" fontAlgn="base" hangingPunct="0">
              <a:lnSpc>
                <a:spcPct val="93000"/>
              </a:lnSpc>
              <a:spcBef>
                <a:spcPct val="0"/>
              </a:spcBef>
              <a:spcAft>
                <a:spcPct val="0"/>
              </a:spcAft>
              <a:buClr>
                <a:srgbClr val="000000"/>
              </a:buClr>
              <a:buSzPct val="45000"/>
              <a:buFont typeface="Wingdings" panose="05000000000000000000" pitchFamily="2" charset="2"/>
              <a:defRPr>
                <a:solidFill>
                  <a:schemeClr val="tx1"/>
                </a:solidFill>
                <a:latin typeface="Arial" panose="020B0604020202020204" pitchFamily="34" charset="0"/>
              </a:defRPr>
            </a:lvl8pPr>
            <a:lvl9pPr marL="3886200" indent="-228600" defTabSz="449263" eaLnBrk="0" fontAlgn="base" hangingPunct="0">
              <a:lnSpc>
                <a:spcPct val="93000"/>
              </a:lnSpc>
              <a:spcBef>
                <a:spcPct val="0"/>
              </a:spcBef>
              <a:spcAft>
                <a:spcPct val="0"/>
              </a:spcAft>
              <a:buClr>
                <a:srgbClr val="000000"/>
              </a:buClr>
              <a:buSzPct val="45000"/>
              <a:buFont typeface="Wingdings" panose="05000000000000000000" pitchFamily="2" charset="2"/>
              <a:defRPr>
                <a:solidFill>
                  <a:schemeClr val="tx1"/>
                </a:solidFill>
                <a:latin typeface="Arial" panose="020B0604020202020204" pitchFamily="34" charset="0"/>
              </a:defRPr>
            </a:lvl9pPr>
          </a:lstStyle>
          <a:p>
            <a:pPr eaLnBrk="1"/>
            <a:endParaRPr lang="nl-NL" altLang="nl-NL" sz="1429"/>
          </a:p>
        </p:txBody>
      </p:sp>
      <p:pic>
        <p:nvPicPr>
          <p:cNvPr id="2069" name="Picture 26">
            <a:extLst>
              <a:ext uri="{FF2B5EF4-FFF2-40B4-BE49-F238E27FC236}">
                <a16:creationId xmlns:a16="http://schemas.microsoft.com/office/drawing/2014/main" xmlns="" id="{5DD22294-7E73-40C7-B8CC-48EF0A03080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00955" y="934114"/>
            <a:ext cx="1810683" cy="613641"/>
          </a:xfrm>
          <a:prstGeom prst="rect">
            <a:avLst/>
          </a:prstGeom>
          <a:noFill/>
          <a:ln>
            <a:noFill/>
          </a:ln>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itel 3">
            <a:extLst>
              <a:ext uri="{FF2B5EF4-FFF2-40B4-BE49-F238E27FC236}">
                <a16:creationId xmlns:a16="http://schemas.microsoft.com/office/drawing/2014/main" xmlns="" id="{90AB4F7D-7331-4954-875D-3800B0219F78}"/>
              </a:ext>
            </a:extLst>
          </p:cNvPr>
          <p:cNvSpPr>
            <a:spLocks noGrp="1"/>
          </p:cNvSpPr>
          <p:nvPr>
            <p:ph type="title"/>
          </p:nvPr>
        </p:nvSpPr>
        <p:spPr/>
        <p:txBody>
          <a:bodyPr>
            <a:normAutofit fontScale="90000"/>
          </a:bodyPr>
          <a:lstStyle/>
          <a:p>
            <a:r>
              <a:rPr lang="nl-NL" dirty="0"/>
              <a:t/>
            </a:r>
            <a:br>
              <a:rPr lang="nl-NL" dirty="0"/>
            </a:br>
            <a:endParaRPr lang="nl-NL" dirty="0"/>
          </a:p>
        </p:txBody>
      </p:sp>
      <p:sp>
        <p:nvSpPr>
          <p:cNvPr id="5" name="Tijdelijke aanduiding voor inhoud 4">
            <a:extLst>
              <a:ext uri="{FF2B5EF4-FFF2-40B4-BE49-F238E27FC236}">
                <a16:creationId xmlns:a16="http://schemas.microsoft.com/office/drawing/2014/main" xmlns="" id="{262DF1A0-36AF-4917-ADE2-1668E95E46FD}"/>
              </a:ext>
            </a:extLst>
          </p:cNvPr>
          <p:cNvSpPr>
            <a:spLocks noGrp="1"/>
          </p:cNvSpPr>
          <p:nvPr>
            <p:ph idx="1"/>
          </p:nvPr>
        </p:nvSpPr>
        <p:spPr>
          <a:xfrm>
            <a:off x="628650" y="1793936"/>
            <a:ext cx="7886700" cy="4875424"/>
          </a:xfrm>
        </p:spPr>
        <p:txBody>
          <a:bodyPr>
            <a:normAutofit/>
          </a:bodyPr>
          <a:lstStyle/>
          <a:p>
            <a:r>
              <a:rPr lang="nl-NL" sz="3600" dirty="0"/>
              <a:t>Vertraagde maaglediging</a:t>
            </a:r>
          </a:p>
          <a:p>
            <a:pPr marL="0" indent="0">
              <a:buNone/>
            </a:pPr>
            <a:endParaRPr lang="nl-NL" sz="2400" dirty="0"/>
          </a:p>
          <a:p>
            <a:pPr marL="0" indent="0">
              <a:buNone/>
            </a:pPr>
            <a:r>
              <a:rPr lang="nl-NL" sz="2400" dirty="0"/>
              <a:t>Voedingsadviezen: </a:t>
            </a:r>
          </a:p>
          <a:p>
            <a:pPr marL="0" indent="0">
              <a:buNone/>
            </a:pPr>
            <a:endParaRPr lang="nl-NL" sz="2400" dirty="0"/>
          </a:p>
          <a:p>
            <a:r>
              <a:rPr lang="nl-NL" sz="2400" dirty="0"/>
              <a:t>Eet rustig en kauw goed. </a:t>
            </a:r>
          </a:p>
          <a:p>
            <a:r>
              <a:rPr lang="nl-NL" sz="2400" dirty="0"/>
              <a:t>Eet kleine hoeveelheden, maar dan wel vaker op een</a:t>
            </a:r>
          </a:p>
          <a:p>
            <a:pPr marL="0" indent="0">
              <a:buNone/>
            </a:pPr>
            <a:r>
              <a:rPr lang="nl-NL" sz="2400" dirty="0"/>
              <a:t>   dag. </a:t>
            </a:r>
          </a:p>
          <a:p>
            <a:r>
              <a:rPr lang="nl-NL" sz="2400" dirty="0"/>
              <a:t>Eet niet te vette producten of maaltijden. </a:t>
            </a:r>
          </a:p>
          <a:p>
            <a:pPr marL="0" indent="0">
              <a:buNone/>
            </a:pPr>
            <a:endParaRPr lang="nl-NL" sz="2400" dirty="0"/>
          </a:p>
          <a:p>
            <a:pPr marL="0" indent="0">
              <a:buNone/>
            </a:pPr>
            <a:r>
              <a:rPr lang="nl-NL" sz="1800" dirty="0"/>
              <a:t>De arts kan medicijnen voorschrijven tegen de misselijkheid.</a:t>
            </a:r>
          </a:p>
          <a:p>
            <a:pPr marL="0" indent="0">
              <a:buNone/>
            </a:pPr>
            <a:endParaRPr lang="nl-NL" sz="2400" dirty="0"/>
          </a:p>
          <a:p>
            <a:endParaRPr lang="nl-NL" dirty="0"/>
          </a:p>
        </p:txBody>
      </p:sp>
    </p:spTree>
    <p:extLst>
      <p:ext uri="{BB962C8B-B14F-4D97-AF65-F5344CB8AC3E}">
        <p14:creationId xmlns:p14="http://schemas.microsoft.com/office/powerpoint/2010/main" val="2417791499"/>
      </p:ext>
    </p:extLst>
  </p:cSld>
  <p:clrMapOvr>
    <a:masterClrMapping/>
  </p:clrMapOvr>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2" name="Text Box 5">
            <a:extLst>
              <a:ext uri="{FF2B5EF4-FFF2-40B4-BE49-F238E27FC236}">
                <a16:creationId xmlns:a16="http://schemas.microsoft.com/office/drawing/2014/main" xmlns="" id="{2062A573-11BC-42C2-B704-68245ADBDDC3}"/>
              </a:ext>
            </a:extLst>
          </p:cNvPr>
          <p:cNvSpPr txBox="1">
            <a:spLocks noChangeArrowheads="1"/>
          </p:cNvSpPr>
          <p:nvPr/>
        </p:nvSpPr>
        <p:spPr bwMode="auto">
          <a:xfrm>
            <a:off x="3486473" y="5143921"/>
            <a:ext cx="1627977" cy="43849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eaLnBrk="0">
              <a:defRPr>
                <a:solidFill>
                  <a:schemeClr val="tx1"/>
                </a:solidFill>
                <a:latin typeface="Arial" panose="020B0604020202020204" pitchFamily="34" charset="0"/>
              </a:defRPr>
            </a:lvl1pPr>
            <a:lvl2pPr marL="742950" indent="-285750" eaLnBrk="0">
              <a:defRPr>
                <a:solidFill>
                  <a:schemeClr val="tx1"/>
                </a:solidFill>
                <a:latin typeface="Arial" panose="020B0604020202020204" pitchFamily="34" charset="0"/>
              </a:defRPr>
            </a:lvl2pPr>
            <a:lvl3pPr marL="1143000" indent="-228600" eaLnBrk="0">
              <a:defRPr>
                <a:solidFill>
                  <a:schemeClr val="tx1"/>
                </a:solidFill>
                <a:latin typeface="Arial" panose="020B0604020202020204" pitchFamily="34" charset="0"/>
              </a:defRPr>
            </a:lvl3pPr>
            <a:lvl4pPr marL="1600200" indent="-228600" eaLnBrk="0">
              <a:defRPr>
                <a:solidFill>
                  <a:schemeClr val="tx1"/>
                </a:solidFill>
                <a:latin typeface="Arial" panose="020B0604020202020204" pitchFamily="34" charset="0"/>
              </a:defRPr>
            </a:lvl4pPr>
            <a:lvl5pPr marL="2057400" indent="-228600" eaLnBrk="0">
              <a:defRPr>
                <a:solidFill>
                  <a:schemeClr val="tx1"/>
                </a:solidFill>
                <a:latin typeface="Arial" panose="020B0604020202020204" pitchFamily="34" charset="0"/>
              </a:defRPr>
            </a:lvl5pPr>
            <a:lvl6pPr marL="2514600" indent="-228600" defTabSz="449263" eaLnBrk="0" fontAlgn="base" hangingPunct="0">
              <a:lnSpc>
                <a:spcPct val="93000"/>
              </a:lnSpc>
              <a:spcBef>
                <a:spcPct val="0"/>
              </a:spcBef>
              <a:spcAft>
                <a:spcPct val="0"/>
              </a:spcAft>
              <a:buClr>
                <a:srgbClr val="000000"/>
              </a:buClr>
              <a:buSzPct val="45000"/>
              <a:buFont typeface="Wingdings" panose="05000000000000000000" pitchFamily="2" charset="2"/>
              <a:defRPr>
                <a:solidFill>
                  <a:schemeClr val="tx1"/>
                </a:solidFill>
                <a:latin typeface="Arial" panose="020B0604020202020204" pitchFamily="34" charset="0"/>
              </a:defRPr>
            </a:lvl6pPr>
            <a:lvl7pPr marL="2971800" indent="-228600" defTabSz="449263" eaLnBrk="0" fontAlgn="base" hangingPunct="0">
              <a:lnSpc>
                <a:spcPct val="93000"/>
              </a:lnSpc>
              <a:spcBef>
                <a:spcPct val="0"/>
              </a:spcBef>
              <a:spcAft>
                <a:spcPct val="0"/>
              </a:spcAft>
              <a:buClr>
                <a:srgbClr val="000000"/>
              </a:buClr>
              <a:buSzPct val="45000"/>
              <a:buFont typeface="Wingdings" panose="05000000000000000000" pitchFamily="2" charset="2"/>
              <a:defRPr>
                <a:solidFill>
                  <a:schemeClr val="tx1"/>
                </a:solidFill>
                <a:latin typeface="Arial" panose="020B0604020202020204" pitchFamily="34" charset="0"/>
              </a:defRPr>
            </a:lvl7pPr>
            <a:lvl8pPr marL="3429000" indent="-228600" defTabSz="449263" eaLnBrk="0" fontAlgn="base" hangingPunct="0">
              <a:lnSpc>
                <a:spcPct val="93000"/>
              </a:lnSpc>
              <a:spcBef>
                <a:spcPct val="0"/>
              </a:spcBef>
              <a:spcAft>
                <a:spcPct val="0"/>
              </a:spcAft>
              <a:buClr>
                <a:srgbClr val="000000"/>
              </a:buClr>
              <a:buSzPct val="45000"/>
              <a:buFont typeface="Wingdings" panose="05000000000000000000" pitchFamily="2" charset="2"/>
              <a:defRPr>
                <a:solidFill>
                  <a:schemeClr val="tx1"/>
                </a:solidFill>
                <a:latin typeface="Arial" panose="020B0604020202020204" pitchFamily="34" charset="0"/>
              </a:defRPr>
            </a:lvl8pPr>
            <a:lvl9pPr marL="3886200" indent="-228600" defTabSz="449263" eaLnBrk="0" fontAlgn="base" hangingPunct="0">
              <a:lnSpc>
                <a:spcPct val="93000"/>
              </a:lnSpc>
              <a:spcBef>
                <a:spcPct val="0"/>
              </a:spcBef>
              <a:spcAft>
                <a:spcPct val="0"/>
              </a:spcAft>
              <a:buClr>
                <a:srgbClr val="000000"/>
              </a:buClr>
              <a:buSzPct val="45000"/>
              <a:buFont typeface="Wingdings" panose="05000000000000000000" pitchFamily="2" charset="2"/>
              <a:defRPr>
                <a:solidFill>
                  <a:schemeClr val="tx1"/>
                </a:solidFill>
                <a:latin typeface="Arial" panose="020B0604020202020204" pitchFamily="34" charset="0"/>
              </a:defRPr>
            </a:lvl9pPr>
          </a:lstStyle>
          <a:p>
            <a:pPr eaLnBrk="1"/>
            <a:endParaRPr lang="nl-NL" altLang="nl-NL" sz="1429"/>
          </a:p>
        </p:txBody>
      </p:sp>
      <p:sp>
        <p:nvSpPr>
          <p:cNvPr id="2053" name="Text Box 6">
            <a:extLst>
              <a:ext uri="{FF2B5EF4-FFF2-40B4-BE49-F238E27FC236}">
                <a16:creationId xmlns:a16="http://schemas.microsoft.com/office/drawing/2014/main" xmlns="" id="{54143714-0A9D-4E3B-85CD-5A22A42B8D90}"/>
              </a:ext>
            </a:extLst>
          </p:cNvPr>
          <p:cNvSpPr txBox="1">
            <a:spLocks noChangeArrowheads="1"/>
          </p:cNvSpPr>
          <p:nvPr/>
        </p:nvSpPr>
        <p:spPr bwMode="auto">
          <a:xfrm>
            <a:off x="0" y="3260170"/>
            <a:ext cx="1747681" cy="6921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71435" tIns="37147" rIns="71435" bIns="37147">
            <a:spAutoFit/>
          </a:bodyPr>
          <a:lstStyle>
            <a:lvl1pPr eaLnBrk="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defRPr>
            </a:lvl1pPr>
            <a:lvl2pPr marL="742950" indent="-285750" eaLnBrk="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defRPr>
            </a:lvl2pPr>
            <a:lvl3pPr marL="1143000" indent="-228600" eaLnBrk="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defRPr>
            </a:lvl3pPr>
            <a:lvl4pPr marL="1600200" indent="-228600" eaLnBrk="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defRPr>
            </a:lvl4pPr>
            <a:lvl5pPr marL="2057400" indent="-228600" eaLnBrk="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defRPr>
            </a:lvl5pPr>
            <a:lvl6pPr marL="2514600" indent="-228600" defTabSz="449263" eaLnBrk="0" fontAlgn="base" hangingPunct="0">
              <a:lnSpc>
                <a:spcPct val="93000"/>
              </a:lnSpc>
              <a:spcBef>
                <a:spcPct val="0"/>
              </a:spcBef>
              <a:spcAft>
                <a:spcPct val="0"/>
              </a:spcAft>
              <a:buClr>
                <a:srgbClr val="000000"/>
              </a:buClr>
              <a:buSzPct val="45000"/>
              <a:buFont typeface="Wingdings" panose="05000000000000000000" pitchFamily="2" charset="2"/>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defRPr>
            </a:lvl6pPr>
            <a:lvl7pPr marL="2971800" indent="-228600" defTabSz="449263" eaLnBrk="0" fontAlgn="base" hangingPunct="0">
              <a:lnSpc>
                <a:spcPct val="93000"/>
              </a:lnSpc>
              <a:spcBef>
                <a:spcPct val="0"/>
              </a:spcBef>
              <a:spcAft>
                <a:spcPct val="0"/>
              </a:spcAft>
              <a:buClr>
                <a:srgbClr val="000000"/>
              </a:buClr>
              <a:buSzPct val="45000"/>
              <a:buFont typeface="Wingdings" panose="05000000000000000000" pitchFamily="2" charset="2"/>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defRPr>
            </a:lvl7pPr>
            <a:lvl8pPr marL="3429000" indent="-228600" defTabSz="449263" eaLnBrk="0" fontAlgn="base" hangingPunct="0">
              <a:lnSpc>
                <a:spcPct val="93000"/>
              </a:lnSpc>
              <a:spcBef>
                <a:spcPct val="0"/>
              </a:spcBef>
              <a:spcAft>
                <a:spcPct val="0"/>
              </a:spcAft>
              <a:buClr>
                <a:srgbClr val="000000"/>
              </a:buClr>
              <a:buSzPct val="45000"/>
              <a:buFont typeface="Wingdings" panose="05000000000000000000" pitchFamily="2" charset="2"/>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defRPr>
            </a:lvl8pPr>
            <a:lvl9pPr marL="3886200" indent="-228600" defTabSz="449263" eaLnBrk="0" fontAlgn="base" hangingPunct="0">
              <a:lnSpc>
                <a:spcPct val="93000"/>
              </a:lnSpc>
              <a:spcBef>
                <a:spcPct val="0"/>
              </a:spcBef>
              <a:spcAft>
                <a:spcPct val="0"/>
              </a:spcAft>
              <a:buClr>
                <a:srgbClr val="000000"/>
              </a:buClr>
              <a:buSzPct val="45000"/>
              <a:buFont typeface="Wingdings" panose="05000000000000000000" pitchFamily="2" charset="2"/>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defRPr>
            </a:lvl9pPr>
          </a:lstStyle>
          <a:p>
            <a:pPr eaLnBrk="1">
              <a:lnSpc>
                <a:spcPct val="102000"/>
              </a:lnSpc>
              <a:spcBef>
                <a:spcPts val="1190"/>
              </a:spcBef>
            </a:pPr>
            <a:r>
              <a:rPr lang="nl-NL" altLang="nl-NL" sz="2222" b="1" dirty="0">
                <a:solidFill>
                  <a:srgbClr val="6880BE"/>
                </a:solidFill>
                <a:latin typeface="Calibri" panose="020F0502020204030204" pitchFamily="34" charset="0"/>
              </a:rPr>
              <a:t>          </a:t>
            </a:r>
            <a:r>
              <a:rPr lang="nl-NL" altLang="nl-NL" sz="1826" dirty="0">
                <a:solidFill>
                  <a:srgbClr val="000000"/>
                </a:solidFill>
              </a:rPr>
              <a:t>      </a:t>
            </a:r>
            <a:r>
              <a:rPr lang="nl-NL" altLang="nl-NL" sz="1826" dirty="0">
                <a:solidFill>
                  <a:srgbClr val="C00000"/>
                </a:solidFill>
              </a:rPr>
              <a:t>	</a:t>
            </a:r>
          </a:p>
        </p:txBody>
      </p:sp>
      <p:sp>
        <p:nvSpPr>
          <p:cNvPr id="2054" name="Text Box 7">
            <a:extLst>
              <a:ext uri="{FF2B5EF4-FFF2-40B4-BE49-F238E27FC236}">
                <a16:creationId xmlns:a16="http://schemas.microsoft.com/office/drawing/2014/main" xmlns="" id="{E60BF9FD-79C0-4F64-AF90-E371FD713838}"/>
              </a:ext>
            </a:extLst>
          </p:cNvPr>
          <p:cNvSpPr txBox="1">
            <a:spLocks noChangeArrowheads="1"/>
          </p:cNvSpPr>
          <p:nvPr/>
        </p:nvSpPr>
        <p:spPr bwMode="auto">
          <a:xfrm>
            <a:off x="1076008" y="857250"/>
            <a:ext cx="5721860" cy="27721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eaLnBrk="0">
              <a:defRPr>
                <a:solidFill>
                  <a:schemeClr val="tx1"/>
                </a:solidFill>
                <a:latin typeface="Arial" panose="020B0604020202020204" pitchFamily="34" charset="0"/>
              </a:defRPr>
            </a:lvl1pPr>
            <a:lvl2pPr marL="742950" indent="-285750" eaLnBrk="0">
              <a:defRPr>
                <a:solidFill>
                  <a:schemeClr val="tx1"/>
                </a:solidFill>
                <a:latin typeface="Arial" panose="020B0604020202020204" pitchFamily="34" charset="0"/>
              </a:defRPr>
            </a:lvl2pPr>
            <a:lvl3pPr marL="1143000" indent="-228600" eaLnBrk="0">
              <a:defRPr>
                <a:solidFill>
                  <a:schemeClr val="tx1"/>
                </a:solidFill>
                <a:latin typeface="Arial" panose="020B0604020202020204" pitchFamily="34" charset="0"/>
              </a:defRPr>
            </a:lvl3pPr>
            <a:lvl4pPr marL="1600200" indent="-228600" eaLnBrk="0">
              <a:defRPr>
                <a:solidFill>
                  <a:schemeClr val="tx1"/>
                </a:solidFill>
                <a:latin typeface="Arial" panose="020B0604020202020204" pitchFamily="34" charset="0"/>
              </a:defRPr>
            </a:lvl4pPr>
            <a:lvl5pPr marL="2057400" indent="-228600" eaLnBrk="0">
              <a:defRPr>
                <a:solidFill>
                  <a:schemeClr val="tx1"/>
                </a:solidFill>
                <a:latin typeface="Arial" panose="020B0604020202020204" pitchFamily="34" charset="0"/>
              </a:defRPr>
            </a:lvl5pPr>
            <a:lvl6pPr marL="2514600" indent="-228600" defTabSz="449263" eaLnBrk="0" fontAlgn="base" hangingPunct="0">
              <a:lnSpc>
                <a:spcPct val="93000"/>
              </a:lnSpc>
              <a:spcBef>
                <a:spcPct val="0"/>
              </a:spcBef>
              <a:spcAft>
                <a:spcPct val="0"/>
              </a:spcAft>
              <a:buClr>
                <a:srgbClr val="000000"/>
              </a:buClr>
              <a:buSzPct val="45000"/>
              <a:buFont typeface="Wingdings" panose="05000000000000000000" pitchFamily="2" charset="2"/>
              <a:defRPr>
                <a:solidFill>
                  <a:schemeClr val="tx1"/>
                </a:solidFill>
                <a:latin typeface="Arial" panose="020B0604020202020204" pitchFamily="34" charset="0"/>
              </a:defRPr>
            </a:lvl6pPr>
            <a:lvl7pPr marL="2971800" indent="-228600" defTabSz="449263" eaLnBrk="0" fontAlgn="base" hangingPunct="0">
              <a:lnSpc>
                <a:spcPct val="93000"/>
              </a:lnSpc>
              <a:spcBef>
                <a:spcPct val="0"/>
              </a:spcBef>
              <a:spcAft>
                <a:spcPct val="0"/>
              </a:spcAft>
              <a:buClr>
                <a:srgbClr val="000000"/>
              </a:buClr>
              <a:buSzPct val="45000"/>
              <a:buFont typeface="Wingdings" panose="05000000000000000000" pitchFamily="2" charset="2"/>
              <a:defRPr>
                <a:solidFill>
                  <a:schemeClr val="tx1"/>
                </a:solidFill>
                <a:latin typeface="Arial" panose="020B0604020202020204" pitchFamily="34" charset="0"/>
              </a:defRPr>
            </a:lvl7pPr>
            <a:lvl8pPr marL="3429000" indent="-228600" defTabSz="449263" eaLnBrk="0" fontAlgn="base" hangingPunct="0">
              <a:lnSpc>
                <a:spcPct val="93000"/>
              </a:lnSpc>
              <a:spcBef>
                <a:spcPct val="0"/>
              </a:spcBef>
              <a:spcAft>
                <a:spcPct val="0"/>
              </a:spcAft>
              <a:buClr>
                <a:srgbClr val="000000"/>
              </a:buClr>
              <a:buSzPct val="45000"/>
              <a:buFont typeface="Wingdings" panose="05000000000000000000" pitchFamily="2" charset="2"/>
              <a:defRPr>
                <a:solidFill>
                  <a:schemeClr val="tx1"/>
                </a:solidFill>
                <a:latin typeface="Arial" panose="020B0604020202020204" pitchFamily="34" charset="0"/>
              </a:defRPr>
            </a:lvl8pPr>
            <a:lvl9pPr marL="3886200" indent="-228600" defTabSz="449263" eaLnBrk="0" fontAlgn="base" hangingPunct="0">
              <a:lnSpc>
                <a:spcPct val="93000"/>
              </a:lnSpc>
              <a:spcBef>
                <a:spcPct val="0"/>
              </a:spcBef>
              <a:spcAft>
                <a:spcPct val="0"/>
              </a:spcAft>
              <a:buClr>
                <a:srgbClr val="000000"/>
              </a:buClr>
              <a:buSzPct val="45000"/>
              <a:buFont typeface="Wingdings" panose="05000000000000000000" pitchFamily="2" charset="2"/>
              <a:defRPr>
                <a:solidFill>
                  <a:schemeClr val="tx1"/>
                </a:solidFill>
                <a:latin typeface="Arial" panose="020B0604020202020204" pitchFamily="34" charset="0"/>
              </a:defRPr>
            </a:lvl9pPr>
          </a:lstStyle>
          <a:p>
            <a:pPr eaLnBrk="1"/>
            <a:endParaRPr lang="nl-NL" altLang="nl-NL" sz="1429"/>
          </a:p>
        </p:txBody>
      </p:sp>
      <p:sp>
        <p:nvSpPr>
          <p:cNvPr id="2055" name="Text Box 8">
            <a:extLst>
              <a:ext uri="{FF2B5EF4-FFF2-40B4-BE49-F238E27FC236}">
                <a16:creationId xmlns:a16="http://schemas.microsoft.com/office/drawing/2014/main" xmlns="" id="{029D7280-391B-45BF-BDFD-3726186FC405}"/>
              </a:ext>
            </a:extLst>
          </p:cNvPr>
          <p:cNvSpPr txBox="1">
            <a:spLocks noChangeArrowheads="1"/>
          </p:cNvSpPr>
          <p:nvPr/>
        </p:nvSpPr>
        <p:spPr bwMode="auto">
          <a:xfrm>
            <a:off x="1076008" y="1124380"/>
            <a:ext cx="4677284" cy="63884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eaLnBrk="0">
              <a:defRPr>
                <a:solidFill>
                  <a:schemeClr val="tx1"/>
                </a:solidFill>
                <a:latin typeface="Arial" panose="020B0604020202020204" pitchFamily="34" charset="0"/>
              </a:defRPr>
            </a:lvl1pPr>
            <a:lvl2pPr marL="742950" indent="-285750" eaLnBrk="0">
              <a:defRPr>
                <a:solidFill>
                  <a:schemeClr val="tx1"/>
                </a:solidFill>
                <a:latin typeface="Arial" panose="020B0604020202020204" pitchFamily="34" charset="0"/>
              </a:defRPr>
            </a:lvl2pPr>
            <a:lvl3pPr marL="1143000" indent="-228600" eaLnBrk="0">
              <a:defRPr>
                <a:solidFill>
                  <a:schemeClr val="tx1"/>
                </a:solidFill>
                <a:latin typeface="Arial" panose="020B0604020202020204" pitchFamily="34" charset="0"/>
              </a:defRPr>
            </a:lvl3pPr>
            <a:lvl4pPr marL="1600200" indent="-228600" eaLnBrk="0">
              <a:defRPr>
                <a:solidFill>
                  <a:schemeClr val="tx1"/>
                </a:solidFill>
                <a:latin typeface="Arial" panose="020B0604020202020204" pitchFamily="34" charset="0"/>
              </a:defRPr>
            </a:lvl4pPr>
            <a:lvl5pPr marL="2057400" indent="-228600" eaLnBrk="0">
              <a:defRPr>
                <a:solidFill>
                  <a:schemeClr val="tx1"/>
                </a:solidFill>
                <a:latin typeface="Arial" panose="020B0604020202020204" pitchFamily="34" charset="0"/>
              </a:defRPr>
            </a:lvl5pPr>
            <a:lvl6pPr marL="2514600" indent="-228600" defTabSz="449263" eaLnBrk="0" fontAlgn="base" hangingPunct="0">
              <a:lnSpc>
                <a:spcPct val="93000"/>
              </a:lnSpc>
              <a:spcBef>
                <a:spcPct val="0"/>
              </a:spcBef>
              <a:spcAft>
                <a:spcPct val="0"/>
              </a:spcAft>
              <a:buClr>
                <a:srgbClr val="000000"/>
              </a:buClr>
              <a:buSzPct val="45000"/>
              <a:buFont typeface="Wingdings" panose="05000000000000000000" pitchFamily="2" charset="2"/>
              <a:defRPr>
                <a:solidFill>
                  <a:schemeClr val="tx1"/>
                </a:solidFill>
                <a:latin typeface="Arial" panose="020B0604020202020204" pitchFamily="34" charset="0"/>
              </a:defRPr>
            </a:lvl6pPr>
            <a:lvl7pPr marL="2971800" indent="-228600" defTabSz="449263" eaLnBrk="0" fontAlgn="base" hangingPunct="0">
              <a:lnSpc>
                <a:spcPct val="93000"/>
              </a:lnSpc>
              <a:spcBef>
                <a:spcPct val="0"/>
              </a:spcBef>
              <a:spcAft>
                <a:spcPct val="0"/>
              </a:spcAft>
              <a:buClr>
                <a:srgbClr val="000000"/>
              </a:buClr>
              <a:buSzPct val="45000"/>
              <a:buFont typeface="Wingdings" panose="05000000000000000000" pitchFamily="2" charset="2"/>
              <a:defRPr>
                <a:solidFill>
                  <a:schemeClr val="tx1"/>
                </a:solidFill>
                <a:latin typeface="Arial" panose="020B0604020202020204" pitchFamily="34" charset="0"/>
              </a:defRPr>
            </a:lvl7pPr>
            <a:lvl8pPr marL="3429000" indent="-228600" defTabSz="449263" eaLnBrk="0" fontAlgn="base" hangingPunct="0">
              <a:lnSpc>
                <a:spcPct val="93000"/>
              </a:lnSpc>
              <a:spcBef>
                <a:spcPct val="0"/>
              </a:spcBef>
              <a:spcAft>
                <a:spcPct val="0"/>
              </a:spcAft>
              <a:buClr>
                <a:srgbClr val="000000"/>
              </a:buClr>
              <a:buSzPct val="45000"/>
              <a:buFont typeface="Wingdings" panose="05000000000000000000" pitchFamily="2" charset="2"/>
              <a:defRPr>
                <a:solidFill>
                  <a:schemeClr val="tx1"/>
                </a:solidFill>
                <a:latin typeface="Arial" panose="020B0604020202020204" pitchFamily="34" charset="0"/>
              </a:defRPr>
            </a:lvl8pPr>
            <a:lvl9pPr marL="3886200" indent="-228600" defTabSz="449263" eaLnBrk="0" fontAlgn="base" hangingPunct="0">
              <a:lnSpc>
                <a:spcPct val="93000"/>
              </a:lnSpc>
              <a:spcBef>
                <a:spcPct val="0"/>
              </a:spcBef>
              <a:spcAft>
                <a:spcPct val="0"/>
              </a:spcAft>
              <a:buClr>
                <a:srgbClr val="000000"/>
              </a:buClr>
              <a:buSzPct val="45000"/>
              <a:buFont typeface="Wingdings" panose="05000000000000000000" pitchFamily="2" charset="2"/>
              <a:defRPr>
                <a:solidFill>
                  <a:schemeClr val="tx1"/>
                </a:solidFill>
                <a:latin typeface="Arial" panose="020B0604020202020204" pitchFamily="34" charset="0"/>
              </a:defRPr>
            </a:lvl9pPr>
          </a:lstStyle>
          <a:p>
            <a:pPr eaLnBrk="1"/>
            <a:endParaRPr lang="nl-NL" altLang="nl-NL" sz="1429"/>
          </a:p>
        </p:txBody>
      </p:sp>
      <p:sp>
        <p:nvSpPr>
          <p:cNvPr id="2056" name="Text Box 9">
            <a:extLst>
              <a:ext uri="{FF2B5EF4-FFF2-40B4-BE49-F238E27FC236}">
                <a16:creationId xmlns:a16="http://schemas.microsoft.com/office/drawing/2014/main" xmlns="" id="{9F692005-B45F-4BD0-8D63-F15DFB7746E4}"/>
              </a:ext>
            </a:extLst>
          </p:cNvPr>
          <p:cNvSpPr txBox="1">
            <a:spLocks noChangeArrowheads="1"/>
          </p:cNvSpPr>
          <p:nvPr/>
        </p:nvSpPr>
        <p:spPr bwMode="auto">
          <a:xfrm>
            <a:off x="955045" y="1124380"/>
            <a:ext cx="7087748" cy="58970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eaLnBrk="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chemeClr val="tx1"/>
                </a:solidFill>
                <a:latin typeface="Arial" panose="020B0604020202020204" pitchFamily="34" charset="0"/>
              </a:defRPr>
            </a:lvl1pPr>
            <a:lvl2pPr marL="742950" indent="-285750" eaLnBrk="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chemeClr val="tx1"/>
                </a:solidFill>
                <a:latin typeface="Arial" panose="020B0604020202020204" pitchFamily="34" charset="0"/>
              </a:defRPr>
            </a:lvl2pPr>
            <a:lvl3pPr marL="1143000" indent="-228600" eaLnBrk="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chemeClr val="tx1"/>
                </a:solidFill>
                <a:latin typeface="Arial" panose="020B0604020202020204" pitchFamily="34" charset="0"/>
              </a:defRPr>
            </a:lvl3pPr>
            <a:lvl4pPr marL="1600200" indent="-228600" eaLnBrk="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chemeClr val="tx1"/>
                </a:solidFill>
                <a:latin typeface="Arial" panose="020B0604020202020204" pitchFamily="34" charset="0"/>
              </a:defRPr>
            </a:lvl4pPr>
            <a:lvl5pPr marL="2057400" indent="-228600" eaLnBrk="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chemeClr val="tx1"/>
                </a:solidFill>
                <a:latin typeface="Arial" panose="020B0604020202020204" pitchFamily="34" charset="0"/>
              </a:defRPr>
            </a:lvl5pPr>
            <a:lvl6pPr marL="2514600" indent="-228600" defTabSz="449263" eaLnBrk="0" fontAlgn="base" hangingPunct="0">
              <a:lnSpc>
                <a:spcPct val="93000"/>
              </a:lnSpc>
              <a:spcBef>
                <a:spcPct val="0"/>
              </a:spcBef>
              <a:spcAft>
                <a:spcPct val="0"/>
              </a:spcAft>
              <a:buClr>
                <a:srgbClr val="000000"/>
              </a:buClr>
              <a:buSzPct val="45000"/>
              <a:buFont typeface="Wingdings" panose="05000000000000000000" pitchFamily="2" charset="2"/>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chemeClr val="tx1"/>
                </a:solidFill>
                <a:latin typeface="Arial" panose="020B0604020202020204" pitchFamily="34" charset="0"/>
              </a:defRPr>
            </a:lvl6pPr>
            <a:lvl7pPr marL="2971800" indent="-228600" defTabSz="449263" eaLnBrk="0" fontAlgn="base" hangingPunct="0">
              <a:lnSpc>
                <a:spcPct val="93000"/>
              </a:lnSpc>
              <a:spcBef>
                <a:spcPct val="0"/>
              </a:spcBef>
              <a:spcAft>
                <a:spcPct val="0"/>
              </a:spcAft>
              <a:buClr>
                <a:srgbClr val="000000"/>
              </a:buClr>
              <a:buSzPct val="45000"/>
              <a:buFont typeface="Wingdings" panose="05000000000000000000" pitchFamily="2" charset="2"/>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chemeClr val="tx1"/>
                </a:solidFill>
                <a:latin typeface="Arial" panose="020B0604020202020204" pitchFamily="34" charset="0"/>
              </a:defRPr>
            </a:lvl7pPr>
            <a:lvl8pPr marL="3429000" indent="-228600" defTabSz="449263" eaLnBrk="0" fontAlgn="base" hangingPunct="0">
              <a:lnSpc>
                <a:spcPct val="93000"/>
              </a:lnSpc>
              <a:spcBef>
                <a:spcPct val="0"/>
              </a:spcBef>
              <a:spcAft>
                <a:spcPct val="0"/>
              </a:spcAft>
              <a:buClr>
                <a:srgbClr val="000000"/>
              </a:buClr>
              <a:buSzPct val="45000"/>
              <a:buFont typeface="Wingdings" panose="05000000000000000000" pitchFamily="2" charset="2"/>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chemeClr val="tx1"/>
                </a:solidFill>
                <a:latin typeface="Arial" panose="020B0604020202020204" pitchFamily="34" charset="0"/>
              </a:defRPr>
            </a:lvl8pPr>
            <a:lvl9pPr marL="3886200" indent="-228600" defTabSz="449263" eaLnBrk="0" fontAlgn="base" hangingPunct="0">
              <a:lnSpc>
                <a:spcPct val="93000"/>
              </a:lnSpc>
              <a:spcBef>
                <a:spcPct val="0"/>
              </a:spcBef>
              <a:spcAft>
                <a:spcPct val="0"/>
              </a:spcAft>
              <a:buClr>
                <a:srgbClr val="000000"/>
              </a:buClr>
              <a:buSzPct val="45000"/>
              <a:buFont typeface="Wingdings" panose="05000000000000000000" pitchFamily="2" charset="2"/>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chemeClr val="tx1"/>
                </a:solidFill>
                <a:latin typeface="Arial" panose="020B0604020202020204" pitchFamily="34" charset="0"/>
              </a:defRPr>
            </a:lvl9pPr>
          </a:lstStyle>
          <a:p>
            <a:pPr eaLnBrk="1"/>
            <a:r>
              <a:rPr lang="nl-NL" altLang="nl-NL" sz="3175" dirty="0"/>
              <a:t>Diëtetiek </a:t>
            </a:r>
          </a:p>
        </p:txBody>
      </p:sp>
      <p:sp>
        <p:nvSpPr>
          <p:cNvPr id="2059" name="Oval 12">
            <a:extLst>
              <a:ext uri="{FF2B5EF4-FFF2-40B4-BE49-F238E27FC236}">
                <a16:creationId xmlns:a16="http://schemas.microsoft.com/office/drawing/2014/main" xmlns="" id="{E093F8B2-D247-4C3A-B1E4-9E8FBBE4E529}"/>
              </a:ext>
            </a:extLst>
          </p:cNvPr>
          <p:cNvSpPr>
            <a:spLocks noChangeArrowheads="1"/>
          </p:cNvSpPr>
          <p:nvPr/>
        </p:nvSpPr>
        <p:spPr bwMode="auto">
          <a:xfrm>
            <a:off x="3113500" y="3481923"/>
            <a:ext cx="2048832" cy="963933"/>
          </a:xfrm>
          <a:prstGeom prst="ellipse">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eaLnBrk="0">
              <a:defRPr>
                <a:solidFill>
                  <a:schemeClr val="tx1"/>
                </a:solidFill>
                <a:latin typeface="Arial" panose="020B0604020202020204" pitchFamily="34" charset="0"/>
              </a:defRPr>
            </a:lvl1pPr>
            <a:lvl2pPr marL="742950" indent="-285750" eaLnBrk="0">
              <a:defRPr>
                <a:solidFill>
                  <a:schemeClr val="tx1"/>
                </a:solidFill>
                <a:latin typeface="Arial" panose="020B0604020202020204" pitchFamily="34" charset="0"/>
              </a:defRPr>
            </a:lvl2pPr>
            <a:lvl3pPr marL="1143000" indent="-228600" eaLnBrk="0">
              <a:defRPr>
                <a:solidFill>
                  <a:schemeClr val="tx1"/>
                </a:solidFill>
                <a:latin typeface="Arial" panose="020B0604020202020204" pitchFamily="34" charset="0"/>
              </a:defRPr>
            </a:lvl3pPr>
            <a:lvl4pPr marL="1600200" indent="-228600" eaLnBrk="0">
              <a:defRPr>
                <a:solidFill>
                  <a:schemeClr val="tx1"/>
                </a:solidFill>
                <a:latin typeface="Arial" panose="020B0604020202020204" pitchFamily="34" charset="0"/>
              </a:defRPr>
            </a:lvl4pPr>
            <a:lvl5pPr marL="2057400" indent="-228600" eaLnBrk="0">
              <a:defRPr>
                <a:solidFill>
                  <a:schemeClr val="tx1"/>
                </a:solidFill>
                <a:latin typeface="Arial" panose="020B0604020202020204" pitchFamily="34" charset="0"/>
              </a:defRPr>
            </a:lvl5pPr>
            <a:lvl6pPr marL="2514600" indent="-228600" defTabSz="449263" eaLnBrk="0" fontAlgn="base" hangingPunct="0">
              <a:lnSpc>
                <a:spcPct val="93000"/>
              </a:lnSpc>
              <a:spcBef>
                <a:spcPct val="0"/>
              </a:spcBef>
              <a:spcAft>
                <a:spcPct val="0"/>
              </a:spcAft>
              <a:buClr>
                <a:srgbClr val="000000"/>
              </a:buClr>
              <a:buSzPct val="45000"/>
              <a:buFont typeface="Wingdings" panose="05000000000000000000" pitchFamily="2" charset="2"/>
              <a:defRPr>
                <a:solidFill>
                  <a:schemeClr val="tx1"/>
                </a:solidFill>
                <a:latin typeface="Arial" panose="020B0604020202020204" pitchFamily="34" charset="0"/>
              </a:defRPr>
            </a:lvl6pPr>
            <a:lvl7pPr marL="2971800" indent="-228600" defTabSz="449263" eaLnBrk="0" fontAlgn="base" hangingPunct="0">
              <a:lnSpc>
                <a:spcPct val="93000"/>
              </a:lnSpc>
              <a:spcBef>
                <a:spcPct val="0"/>
              </a:spcBef>
              <a:spcAft>
                <a:spcPct val="0"/>
              </a:spcAft>
              <a:buClr>
                <a:srgbClr val="000000"/>
              </a:buClr>
              <a:buSzPct val="45000"/>
              <a:buFont typeface="Wingdings" panose="05000000000000000000" pitchFamily="2" charset="2"/>
              <a:defRPr>
                <a:solidFill>
                  <a:schemeClr val="tx1"/>
                </a:solidFill>
                <a:latin typeface="Arial" panose="020B0604020202020204" pitchFamily="34" charset="0"/>
              </a:defRPr>
            </a:lvl7pPr>
            <a:lvl8pPr marL="3429000" indent="-228600" defTabSz="449263" eaLnBrk="0" fontAlgn="base" hangingPunct="0">
              <a:lnSpc>
                <a:spcPct val="93000"/>
              </a:lnSpc>
              <a:spcBef>
                <a:spcPct val="0"/>
              </a:spcBef>
              <a:spcAft>
                <a:spcPct val="0"/>
              </a:spcAft>
              <a:buClr>
                <a:srgbClr val="000000"/>
              </a:buClr>
              <a:buSzPct val="45000"/>
              <a:buFont typeface="Wingdings" panose="05000000000000000000" pitchFamily="2" charset="2"/>
              <a:defRPr>
                <a:solidFill>
                  <a:schemeClr val="tx1"/>
                </a:solidFill>
                <a:latin typeface="Arial" panose="020B0604020202020204" pitchFamily="34" charset="0"/>
              </a:defRPr>
            </a:lvl8pPr>
            <a:lvl9pPr marL="3886200" indent="-228600" defTabSz="449263" eaLnBrk="0" fontAlgn="base" hangingPunct="0">
              <a:lnSpc>
                <a:spcPct val="93000"/>
              </a:lnSpc>
              <a:spcBef>
                <a:spcPct val="0"/>
              </a:spcBef>
              <a:spcAft>
                <a:spcPct val="0"/>
              </a:spcAft>
              <a:buClr>
                <a:srgbClr val="000000"/>
              </a:buClr>
              <a:buSzPct val="45000"/>
              <a:buFont typeface="Wingdings" panose="05000000000000000000" pitchFamily="2" charset="2"/>
              <a:defRPr>
                <a:solidFill>
                  <a:schemeClr val="tx1"/>
                </a:solidFill>
                <a:latin typeface="Arial" panose="020B0604020202020204" pitchFamily="34" charset="0"/>
              </a:defRPr>
            </a:lvl9pPr>
          </a:lstStyle>
          <a:p>
            <a:pPr eaLnBrk="1"/>
            <a:endParaRPr lang="nl-NL" altLang="nl-NL" sz="1429"/>
          </a:p>
        </p:txBody>
      </p:sp>
      <p:sp>
        <p:nvSpPr>
          <p:cNvPr id="2061" name="Line 16">
            <a:extLst>
              <a:ext uri="{FF2B5EF4-FFF2-40B4-BE49-F238E27FC236}">
                <a16:creationId xmlns:a16="http://schemas.microsoft.com/office/drawing/2014/main" xmlns="" id="{4E7ABDC4-227B-419A-910C-D943DCECB872}"/>
              </a:ext>
            </a:extLst>
          </p:cNvPr>
          <p:cNvSpPr>
            <a:spLocks noChangeShapeType="1"/>
          </p:cNvSpPr>
          <p:nvPr/>
        </p:nvSpPr>
        <p:spPr bwMode="auto">
          <a:xfrm>
            <a:off x="2522539" y="3750312"/>
            <a:ext cx="60482" cy="1261"/>
          </a:xfrm>
          <a:prstGeom prst="line">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nl-NL" sz="1429"/>
          </a:p>
        </p:txBody>
      </p:sp>
      <p:sp>
        <p:nvSpPr>
          <p:cNvPr id="2067" name="Text Box 22">
            <a:extLst>
              <a:ext uri="{FF2B5EF4-FFF2-40B4-BE49-F238E27FC236}">
                <a16:creationId xmlns:a16="http://schemas.microsoft.com/office/drawing/2014/main" xmlns="" id="{B1E38BAF-0EDF-4C6D-A878-7CB63D2E2160}"/>
              </a:ext>
            </a:extLst>
          </p:cNvPr>
          <p:cNvSpPr txBox="1">
            <a:spLocks noChangeArrowheads="1"/>
          </p:cNvSpPr>
          <p:nvPr/>
        </p:nvSpPr>
        <p:spPr bwMode="auto">
          <a:xfrm>
            <a:off x="1655629" y="4617222"/>
            <a:ext cx="728306" cy="89337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eaLnBrk="0">
              <a:defRPr>
                <a:solidFill>
                  <a:schemeClr val="tx1"/>
                </a:solidFill>
                <a:latin typeface="Arial" panose="020B0604020202020204" pitchFamily="34" charset="0"/>
              </a:defRPr>
            </a:lvl1pPr>
            <a:lvl2pPr marL="742950" indent="-285750" eaLnBrk="0">
              <a:defRPr>
                <a:solidFill>
                  <a:schemeClr val="tx1"/>
                </a:solidFill>
                <a:latin typeface="Arial" panose="020B0604020202020204" pitchFamily="34" charset="0"/>
              </a:defRPr>
            </a:lvl2pPr>
            <a:lvl3pPr marL="1143000" indent="-228600" eaLnBrk="0">
              <a:defRPr>
                <a:solidFill>
                  <a:schemeClr val="tx1"/>
                </a:solidFill>
                <a:latin typeface="Arial" panose="020B0604020202020204" pitchFamily="34" charset="0"/>
              </a:defRPr>
            </a:lvl3pPr>
            <a:lvl4pPr marL="1600200" indent="-228600" eaLnBrk="0">
              <a:defRPr>
                <a:solidFill>
                  <a:schemeClr val="tx1"/>
                </a:solidFill>
                <a:latin typeface="Arial" panose="020B0604020202020204" pitchFamily="34" charset="0"/>
              </a:defRPr>
            </a:lvl4pPr>
            <a:lvl5pPr marL="2057400" indent="-228600" eaLnBrk="0">
              <a:defRPr>
                <a:solidFill>
                  <a:schemeClr val="tx1"/>
                </a:solidFill>
                <a:latin typeface="Arial" panose="020B0604020202020204" pitchFamily="34" charset="0"/>
              </a:defRPr>
            </a:lvl5pPr>
            <a:lvl6pPr marL="2514600" indent="-228600" defTabSz="449263" eaLnBrk="0" fontAlgn="base" hangingPunct="0">
              <a:lnSpc>
                <a:spcPct val="93000"/>
              </a:lnSpc>
              <a:spcBef>
                <a:spcPct val="0"/>
              </a:spcBef>
              <a:spcAft>
                <a:spcPct val="0"/>
              </a:spcAft>
              <a:buClr>
                <a:srgbClr val="000000"/>
              </a:buClr>
              <a:buSzPct val="45000"/>
              <a:buFont typeface="Wingdings" panose="05000000000000000000" pitchFamily="2" charset="2"/>
              <a:defRPr>
                <a:solidFill>
                  <a:schemeClr val="tx1"/>
                </a:solidFill>
                <a:latin typeface="Arial" panose="020B0604020202020204" pitchFamily="34" charset="0"/>
              </a:defRPr>
            </a:lvl6pPr>
            <a:lvl7pPr marL="2971800" indent="-228600" defTabSz="449263" eaLnBrk="0" fontAlgn="base" hangingPunct="0">
              <a:lnSpc>
                <a:spcPct val="93000"/>
              </a:lnSpc>
              <a:spcBef>
                <a:spcPct val="0"/>
              </a:spcBef>
              <a:spcAft>
                <a:spcPct val="0"/>
              </a:spcAft>
              <a:buClr>
                <a:srgbClr val="000000"/>
              </a:buClr>
              <a:buSzPct val="45000"/>
              <a:buFont typeface="Wingdings" panose="05000000000000000000" pitchFamily="2" charset="2"/>
              <a:defRPr>
                <a:solidFill>
                  <a:schemeClr val="tx1"/>
                </a:solidFill>
                <a:latin typeface="Arial" panose="020B0604020202020204" pitchFamily="34" charset="0"/>
              </a:defRPr>
            </a:lvl7pPr>
            <a:lvl8pPr marL="3429000" indent="-228600" defTabSz="449263" eaLnBrk="0" fontAlgn="base" hangingPunct="0">
              <a:lnSpc>
                <a:spcPct val="93000"/>
              </a:lnSpc>
              <a:spcBef>
                <a:spcPct val="0"/>
              </a:spcBef>
              <a:spcAft>
                <a:spcPct val="0"/>
              </a:spcAft>
              <a:buClr>
                <a:srgbClr val="000000"/>
              </a:buClr>
              <a:buSzPct val="45000"/>
              <a:buFont typeface="Wingdings" panose="05000000000000000000" pitchFamily="2" charset="2"/>
              <a:defRPr>
                <a:solidFill>
                  <a:schemeClr val="tx1"/>
                </a:solidFill>
                <a:latin typeface="Arial" panose="020B0604020202020204" pitchFamily="34" charset="0"/>
              </a:defRPr>
            </a:lvl8pPr>
            <a:lvl9pPr marL="3886200" indent="-228600" defTabSz="449263" eaLnBrk="0" fontAlgn="base" hangingPunct="0">
              <a:lnSpc>
                <a:spcPct val="93000"/>
              </a:lnSpc>
              <a:spcBef>
                <a:spcPct val="0"/>
              </a:spcBef>
              <a:spcAft>
                <a:spcPct val="0"/>
              </a:spcAft>
              <a:buClr>
                <a:srgbClr val="000000"/>
              </a:buClr>
              <a:buSzPct val="45000"/>
              <a:buFont typeface="Wingdings" panose="05000000000000000000" pitchFamily="2" charset="2"/>
              <a:defRPr>
                <a:solidFill>
                  <a:schemeClr val="tx1"/>
                </a:solidFill>
                <a:latin typeface="Arial" panose="020B0604020202020204" pitchFamily="34" charset="0"/>
              </a:defRPr>
            </a:lvl9pPr>
          </a:lstStyle>
          <a:p>
            <a:pPr eaLnBrk="1"/>
            <a:endParaRPr lang="nl-NL" altLang="nl-NL" sz="1429"/>
          </a:p>
        </p:txBody>
      </p:sp>
      <p:sp>
        <p:nvSpPr>
          <p:cNvPr id="2068" name="Text Box 23">
            <a:extLst>
              <a:ext uri="{FF2B5EF4-FFF2-40B4-BE49-F238E27FC236}">
                <a16:creationId xmlns:a16="http://schemas.microsoft.com/office/drawing/2014/main" xmlns="" id="{D3DA62D8-5D75-4B2A-9579-FE77005AB4D2}"/>
              </a:ext>
            </a:extLst>
          </p:cNvPr>
          <p:cNvSpPr txBox="1">
            <a:spLocks noChangeArrowheads="1"/>
          </p:cNvSpPr>
          <p:nvPr/>
        </p:nvSpPr>
        <p:spPr bwMode="auto">
          <a:xfrm>
            <a:off x="1108770" y="2025312"/>
            <a:ext cx="728306" cy="89337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eaLnBrk="0">
              <a:defRPr>
                <a:solidFill>
                  <a:schemeClr val="tx1"/>
                </a:solidFill>
                <a:latin typeface="Arial" panose="020B0604020202020204" pitchFamily="34" charset="0"/>
              </a:defRPr>
            </a:lvl1pPr>
            <a:lvl2pPr marL="742950" indent="-285750" eaLnBrk="0">
              <a:defRPr>
                <a:solidFill>
                  <a:schemeClr val="tx1"/>
                </a:solidFill>
                <a:latin typeface="Arial" panose="020B0604020202020204" pitchFamily="34" charset="0"/>
              </a:defRPr>
            </a:lvl2pPr>
            <a:lvl3pPr marL="1143000" indent="-228600" eaLnBrk="0">
              <a:defRPr>
                <a:solidFill>
                  <a:schemeClr val="tx1"/>
                </a:solidFill>
                <a:latin typeface="Arial" panose="020B0604020202020204" pitchFamily="34" charset="0"/>
              </a:defRPr>
            </a:lvl3pPr>
            <a:lvl4pPr marL="1600200" indent="-228600" eaLnBrk="0">
              <a:defRPr>
                <a:solidFill>
                  <a:schemeClr val="tx1"/>
                </a:solidFill>
                <a:latin typeface="Arial" panose="020B0604020202020204" pitchFamily="34" charset="0"/>
              </a:defRPr>
            </a:lvl4pPr>
            <a:lvl5pPr marL="2057400" indent="-228600" eaLnBrk="0">
              <a:defRPr>
                <a:solidFill>
                  <a:schemeClr val="tx1"/>
                </a:solidFill>
                <a:latin typeface="Arial" panose="020B0604020202020204" pitchFamily="34" charset="0"/>
              </a:defRPr>
            </a:lvl5pPr>
            <a:lvl6pPr marL="2514600" indent="-228600" defTabSz="449263" eaLnBrk="0" fontAlgn="base" hangingPunct="0">
              <a:lnSpc>
                <a:spcPct val="93000"/>
              </a:lnSpc>
              <a:spcBef>
                <a:spcPct val="0"/>
              </a:spcBef>
              <a:spcAft>
                <a:spcPct val="0"/>
              </a:spcAft>
              <a:buClr>
                <a:srgbClr val="000000"/>
              </a:buClr>
              <a:buSzPct val="45000"/>
              <a:buFont typeface="Wingdings" panose="05000000000000000000" pitchFamily="2" charset="2"/>
              <a:defRPr>
                <a:solidFill>
                  <a:schemeClr val="tx1"/>
                </a:solidFill>
                <a:latin typeface="Arial" panose="020B0604020202020204" pitchFamily="34" charset="0"/>
              </a:defRPr>
            </a:lvl6pPr>
            <a:lvl7pPr marL="2971800" indent="-228600" defTabSz="449263" eaLnBrk="0" fontAlgn="base" hangingPunct="0">
              <a:lnSpc>
                <a:spcPct val="93000"/>
              </a:lnSpc>
              <a:spcBef>
                <a:spcPct val="0"/>
              </a:spcBef>
              <a:spcAft>
                <a:spcPct val="0"/>
              </a:spcAft>
              <a:buClr>
                <a:srgbClr val="000000"/>
              </a:buClr>
              <a:buSzPct val="45000"/>
              <a:buFont typeface="Wingdings" panose="05000000000000000000" pitchFamily="2" charset="2"/>
              <a:defRPr>
                <a:solidFill>
                  <a:schemeClr val="tx1"/>
                </a:solidFill>
                <a:latin typeface="Arial" panose="020B0604020202020204" pitchFamily="34" charset="0"/>
              </a:defRPr>
            </a:lvl7pPr>
            <a:lvl8pPr marL="3429000" indent="-228600" defTabSz="449263" eaLnBrk="0" fontAlgn="base" hangingPunct="0">
              <a:lnSpc>
                <a:spcPct val="93000"/>
              </a:lnSpc>
              <a:spcBef>
                <a:spcPct val="0"/>
              </a:spcBef>
              <a:spcAft>
                <a:spcPct val="0"/>
              </a:spcAft>
              <a:buClr>
                <a:srgbClr val="000000"/>
              </a:buClr>
              <a:buSzPct val="45000"/>
              <a:buFont typeface="Wingdings" panose="05000000000000000000" pitchFamily="2" charset="2"/>
              <a:defRPr>
                <a:solidFill>
                  <a:schemeClr val="tx1"/>
                </a:solidFill>
                <a:latin typeface="Arial" panose="020B0604020202020204" pitchFamily="34" charset="0"/>
              </a:defRPr>
            </a:lvl8pPr>
            <a:lvl9pPr marL="3886200" indent="-228600" defTabSz="449263" eaLnBrk="0" fontAlgn="base" hangingPunct="0">
              <a:lnSpc>
                <a:spcPct val="93000"/>
              </a:lnSpc>
              <a:spcBef>
                <a:spcPct val="0"/>
              </a:spcBef>
              <a:spcAft>
                <a:spcPct val="0"/>
              </a:spcAft>
              <a:buClr>
                <a:srgbClr val="000000"/>
              </a:buClr>
              <a:buSzPct val="45000"/>
              <a:buFont typeface="Wingdings" panose="05000000000000000000" pitchFamily="2" charset="2"/>
              <a:defRPr>
                <a:solidFill>
                  <a:schemeClr val="tx1"/>
                </a:solidFill>
                <a:latin typeface="Arial" panose="020B0604020202020204" pitchFamily="34" charset="0"/>
              </a:defRPr>
            </a:lvl9pPr>
          </a:lstStyle>
          <a:p>
            <a:pPr eaLnBrk="1"/>
            <a:endParaRPr lang="nl-NL" altLang="nl-NL" sz="1429"/>
          </a:p>
        </p:txBody>
      </p:sp>
      <p:pic>
        <p:nvPicPr>
          <p:cNvPr id="2069" name="Picture 26">
            <a:extLst>
              <a:ext uri="{FF2B5EF4-FFF2-40B4-BE49-F238E27FC236}">
                <a16:creationId xmlns:a16="http://schemas.microsoft.com/office/drawing/2014/main" xmlns="" id="{5DD22294-7E73-40C7-B8CC-48EF0A03080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00955" y="934114"/>
            <a:ext cx="1810683" cy="613641"/>
          </a:xfrm>
          <a:prstGeom prst="rect">
            <a:avLst/>
          </a:prstGeom>
          <a:noFill/>
          <a:ln>
            <a:noFill/>
          </a:ln>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el 1">
            <a:extLst>
              <a:ext uri="{FF2B5EF4-FFF2-40B4-BE49-F238E27FC236}">
                <a16:creationId xmlns:a16="http://schemas.microsoft.com/office/drawing/2014/main" xmlns="" id="{D59A6795-0ED5-4786-9414-61E7619379A1}"/>
              </a:ext>
            </a:extLst>
          </p:cNvPr>
          <p:cNvSpPr>
            <a:spLocks noGrp="1"/>
          </p:cNvSpPr>
          <p:nvPr>
            <p:ph type="title"/>
          </p:nvPr>
        </p:nvSpPr>
        <p:spPr>
          <a:xfrm>
            <a:off x="623888" y="1738021"/>
            <a:ext cx="7886700" cy="765270"/>
          </a:xfrm>
        </p:spPr>
        <p:txBody>
          <a:bodyPr>
            <a:normAutofit/>
          </a:bodyPr>
          <a:lstStyle/>
          <a:p>
            <a:r>
              <a:rPr lang="nl-NL" b="0" cap="none" dirty="0"/>
              <a:t>Obstipatie</a:t>
            </a:r>
          </a:p>
        </p:txBody>
      </p:sp>
      <p:sp>
        <p:nvSpPr>
          <p:cNvPr id="3" name="Tijdelijke aanduiding voor tekst 2">
            <a:extLst>
              <a:ext uri="{FF2B5EF4-FFF2-40B4-BE49-F238E27FC236}">
                <a16:creationId xmlns:a16="http://schemas.microsoft.com/office/drawing/2014/main" xmlns="" id="{FE14646E-FD04-43AD-A730-659379AE5CC2}"/>
              </a:ext>
            </a:extLst>
          </p:cNvPr>
          <p:cNvSpPr>
            <a:spLocks noGrp="1"/>
          </p:cNvSpPr>
          <p:nvPr>
            <p:ph type="body" idx="1"/>
          </p:nvPr>
        </p:nvSpPr>
        <p:spPr>
          <a:xfrm>
            <a:off x="623888" y="2527231"/>
            <a:ext cx="7886700" cy="3294925"/>
          </a:xfrm>
        </p:spPr>
        <p:txBody>
          <a:bodyPr>
            <a:normAutofit/>
          </a:bodyPr>
          <a:lstStyle/>
          <a:p>
            <a:pPr marL="257175" indent="-257175">
              <a:buFont typeface="Arial" panose="020B0604020202020204" pitchFamily="34" charset="0"/>
              <a:buChar char="•"/>
            </a:pPr>
            <a:endParaRPr lang="nl-NL" dirty="0">
              <a:solidFill>
                <a:schemeClr val="tx1"/>
              </a:solidFill>
            </a:endParaRPr>
          </a:p>
          <a:p>
            <a:pPr marL="257175" indent="-257175">
              <a:buFont typeface="Arial" panose="020B0604020202020204" pitchFamily="34" charset="0"/>
              <a:buChar char="•"/>
            </a:pPr>
            <a:endParaRPr lang="nl-NL" dirty="0">
              <a:solidFill>
                <a:schemeClr val="tx1"/>
              </a:solidFill>
            </a:endParaRPr>
          </a:p>
          <a:p>
            <a:pPr marL="257175" indent="-257175">
              <a:buFont typeface="Arial" panose="020B0604020202020204" pitchFamily="34" charset="0"/>
              <a:buChar char="•"/>
            </a:pPr>
            <a:r>
              <a:rPr lang="nl-NL" sz="2400" dirty="0">
                <a:solidFill>
                  <a:schemeClr val="tx1"/>
                </a:solidFill>
              </a:rPr>
              <a:t>Door verstoorde darmwerking</a:t>
            </a:r>
          </a:p>
          <a:p>
            <a:pPr marL="257175" indent="-257175">
              <a:buFont typeface="Arial" panose="020B0604020202020204" pitchFamily="34" charset="0"/>
              <a:buChar char="•"/>
            </a:pPr>
            <a:endParaRPr lang="nl-NL" sz="2400" dirty="0">
              <a:solidFill>
                <a:schemeClr val="tx1"/>
              </a:solidFill>
            </a:endParaRPr>
          </a:p>
          <a:p>
            <a:r>
              <a:rPr lang="nl-NL" sz="2400" dirty="0">
                <a:solidFill>
                  <a:schemeClr val="tx1"/>
                </a:solidFill>
              </a:rPr>
              <a:t>Gevolg:</a:t>
            </a:r>
          </a:p>
          <a:p>
            <a:pPr marL="257175" indent="-257175">
              <a:buFont typeface="Arial" panose="020B0604020202020204" pitchFamily="34" charset="0"/>
              <a:buChar char="•"/>
            </a:pPr>
            <a:r>
              <a:rPr lang="nl-NL" sz="2400" dirty="0">
                <a:solidFill>
                  <a:schemeClr val="tx1"/>
                </a:solidFill>
              </a:rPr>
              <a:t>Verminderde opnamen medicatie</a:t>
            </a:r>
          </a:p>
          <a:p>
            <a:pPr marL="257175" indent="-257175">
              <a:buFont typeface="Arial" panose="020B0604020202020204" pitchFamily="34" charset="0"/>
              <a:buChar char="•"/>
            </a:pPr>
            <a:endParaRPr lang="nl-NL" dirty="0">
              <a:solidFill>
                <a:schemeClr val="tx1"/>
              </a:solidFill>
            </a:endParaRPr>
          </a:p>
          <a:p>
            <a:endParaRPr lang="nl-NL" dirty="0"/>
          </a:p>
          <a:p>
            <a:endParaRPr lang="nl-NL" dirty="0"/>
          </a:p>
        </p:txBody>
      </p:sp>
      <p:pic>
        <p:nvPicPr>
          <p:cNvPr id="16" name="image">
            <a:extLst>
              <a:ext uri="{FF2B5EF4-FFF2-40B4-BE49-F238E27FC236}">
                <a16:creationId xmlns:a16="http://schemas.microsoft.com/office/drawing/2014/main" xmlns="" id="{3A0424CE-91CB-44E9-8AF6-47A5DD627C19}"/>
              </a:ext>
            </a:extLst>
          </p:cNvPr>
          <p:cNvPicPr/>
          <p:nvPr/>
        </p:nvPicPr>
        <p:blipFill rotWithShape="1">
          <a:blip r:embed="rId4">
            <a:extLst>
              <a:ext uri="{28A0092B-C50C-407E-A947-70E740481C1C}">
                <a14:useLocalDpi xmlns:a14="http://schemas.microsoft.com/office/drawing/2010/main" val="0"/>
              </a:ext>
            </a:extLst>
          </a:blip>
          <a:srcRect l="65050" t="8524" r="8955" b="48273"/>
          <a:stretch/>
        </p:blipFill>
        <p:spPr bwMode="auto">
          <a:xfrm>
            <a:off x="5939160" y="2965012"/>
            <a:ext cx="2332777" cy="2171699"/>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533398624"/>
      </p:ext>
    </p:extLst>
  </p:cSld>
  <p:clrMapOvr>
    <a:masterClrMapping/>
  </p:clrMapOvr>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2" name="Text Box 5">
            <a:extLst>
              <a:ext uri="{FF2B5EF4-FFF2-40B4-BE49-F238E27FC236}">
                <a16:creationId xmlns:a16="http://schemas.microsoft.com/office/drawing/2014/main" xmlns="" id="{2062A573-11BC-42C2-B704-68245ADBDDC3}"/>
              </a:ext>
            </a:extLst>
          </p:cNvPr>
          <p:cNvSpPr txBox="1">
            <a:spLocks noChangeArrowheads="1"/>
          </p:cNvSpPr>
          <p:nvPr/>
        </p:nvSpPr>
        <p:spPr bwMode="auto">
          <a:xfrm>
            <a:off x="3486473" y="5143921"/>
            <a:ext cx="1627977" cy="43849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eaLnBrk="0">
              <a:defRPr>
                <a:solidFill>
                  <a:schemeClr val="tx1"/>
                </a:solidFill>
                <a:latin typeface="Arial" panose="020B0604020202020204" pitchFamily="34" charset="0"/>
              </a:defRPr>
            </a:lvl1pPr>
            <a:lvl2pPr marL="742950" indent="-285750" eaLnBrk="0">
              <a:defRPr>
                <a:solidFill>
                  <a:schemeClr val="tx1"/>
                </a:solidFill>
                <a:latin typeface="Arial" panose="020B0604020202020204" pitchFamily="34" charset="0"/>
              </a:defRPr>
            </a:lvl2pPr>
            <a:lvl3pPr marL="1143000" indent="-228600" eaLnBrk="0">
              <a:defRPr>
                <a:solidFill>
                  <a:schemeClr val="tx1"/>
                </a:solidFill>
                <a:latin typeface="Arial" panose="020B0604020202020204" pitchFamily="34" charset="0"/>
              </a:defRPr>
            </a:lvl3pPr>
            <a:lvl4pPr marL="1600200" indent="-228600" eaLnBrk="0">
              <a:defRPr>
                <a:solidFill>
                  <a:schemeClr val="tx1"/>
                </a:solidFill>
                <a:latin typeface="Arial" panose="020B0604020202020204" pitchFamily="34" charset="0"/>
              </a:defRPr>
            </a:lvl4pPr>
            <a:lvl5pPr marL="2057400" indent="-228600" eaLnBrk="0">
              <a:defRPr>
                <a:solidFill>
                  <a:schemeClr val="tx1"/>
                </a:solidFill>
                <a:latin typeface="Arial" panose="020B0604020202020204" pitchFamily="34" charset="0"/>
              </a:defRPr>
            </a:lvl5pPr>
            <a:lvl6pPr marL="2514600" indent="-228600" defTabSz="449263" eaLnBrk="0" fontAlgn="base" hangingPunct="0">
              <a:lnSpc>
                <a:spcPct val="93000"/>
              </a:lnSpc>
              <a:spcBef>
                <a:spcPct val="0"/>
              </a:spcBef>
              <a:spcAft>
                <a:spcPct val="0"/>
              </a:spcAft>
              <a:buClr>
                <a:srgbClr val="000000"/>
              </a:buClr>
              <a:buSzPct val="45000"/>
              <a:buFont typeface="Wingdings" panose="05000000000000000000" pitchFamily="2" charset="2"/>
              <a:defRPr>
                <a:solidFill>
                  <a:schemeClr val="tx1"/>
                </a:solidFill>
                <a:latin typeface="Arial" panose="020B0604020202020204" pitchFamily="34" charset="0"/>
              </a:defRPr>
            </a:lvl6pPr>
            <a:lvl7pPr marL="2971800" indent="-228600" defTabSz="449263" eaLnBrk="0" fontAlgn="base" hangingPunct="0">
              <a:lnSpc>
                <a:spcPct val="93000"/>
              </a:lnSpc>
              <a:spcBef>
                <a:spcPct val="0"/>
              </a:spcBef>
              <a:spcAft>
                <a:spcPct val="0"/>
              </a:spcAft>
              <a:buClr>
                <a:srgbClr val="000000"/>
              </a:buClr>
              <a:buSzPct val="45000"/>
              <a:buFont typeface="Wingdings" panose="05000000000000000000" pitchFamily="2" charset="2"/>
              <a:defRPr>
                <a:solidFill>
                  <a:schemeClr val="tx1"/>
                </a:solidFill>
                <a:latin typeface="Arial" panose="020B0604020202020204" pitchFamily="34" charset="0"/>
              </a:defRPr>
            </a:lvl7pPr>
            <a:lvl8pPr marL="3429000" indent="-228600" defTabSz="449263" eaLnBrk="0" fontAlgn="base" hangingPunct="0">
              <a:lnSpc>
                <a:spcPct val="93000"/>
              </a:lnSpc>
              <a:spcBef>
                <a:spcPct val="0"/>
              </a:spcBef>
              <a:spcAft>
                <a:spcPct val="0"/>
              </a:spcAft>
              <a:buClr>
                <a:srgbClr val="000000"/>
              </a:buClr>
              <a:buSzPct val="45000"/>
              <a:buFont typeface="Wingdings" panose="05000000000000000000" pitchFamily="2" charset="2"/>
              <a:defRPr>
                <a:solidFill>
                  <a:schemeClr val="tx1"/>
                </a:solidFill>
                <a:latin typeface="Arial" panose="020B0604020202020204" pitchFamily="34" charset="0"/>
              </a:defRPr>
            </a:lvl8pPr>
            <a:lvl9pPr marL="3886200" indent="-228600" defTabSz="449263" eaLnBrk="0" fontAlgn="base" hangingPunct="0">
              <a:lnSpc>
                <a:spcPct val="93000"/>
              </a:lnSpc>
              <a:spcBef>
                <a:spcPct val="0"/>
              </a:spcBef>
              <a:spcAft>
                <a:spcPct val="0"/>
              </a:spcAft>
              <a:buClr>
                <a:srgbClr val="000000"/>
              </a:buClr>
              <a:buSzPct val="45000"/>
              <a:buFont typeface="Wingdings" panose="05000000000000000000" pitchFamily="2" charset="2"/>
              <a:defRPr>
                <a:solidFill>
                  <a:schemeClr val="tx1"/>
                </a:solidFill>
                <a:latin typeface="Arial" panose="020B0604020202020204" pitchFamily="34" charset="0"/>
              </a:defRPr>
            </a:lvl9pPr>
          </a:lstStyle>
          <a:p>
            <a:pPr eaLnBrk="1"/>
            <a:endParaRPr lang="nl-NL" altLang="nl-NL" sz="1429"/>
          </a:p>
        </p:txBody>
      </p:sp>
      <p:sp>
        <p:nvSpPr>
          <p:cNvPr id="2053" name="Text Box 6">
            <a:extLst>
              <a:ext uri="{FF2B5EF4-FFF2-40B4-BE49-F238E27FC236}">
                <a16:creationId xmlns:a16="http://schemas.microsoft.com/office/drawing/2014/main" xmlns="" id="{54143714-0A9D-4E3B-85CD-5A22A42B8D90}"/>
              </a:ext>
            </a:extLst>
          </p:cNvPr>
          <p:cNvSpPr txBox="1">
            <a:spLocks noChangeArrowheads="1"/>
          </p:cNvSpPr>
          <p:nvPr/>
        </p:nvSpPr>
        <p:spPr bwMode="auto">
          <a:xfrm>
            <a:off x="236052" y="3277796"/>
            <a:ext cx="1747681" cy="6921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71435" tIns="37147" rIns="71435" bIns="37147">
            <a:spAutoFit/>
          </a:bodyPr>
          <a:lstStyle>
            <a:lvl1pPr eaLnBrk="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defRPr>
            </a:lvl1pPr>
            <a:lvl2pPr marL="742950" indent="-285750" eaLnBrk="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defRPr>
            </a:lvl2pPr>
            <a:lvl3pPr marL="1143000" indent="-228600" eaLnBrk="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defRPr>
            </a:lvl3pPr>
            <a:lvl4pPr marL="1600200" indent="-228600" eaLnBrk="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defRPr>
            </a:lvl4pPr>
            <a:lvl5pPr marL="2057400" indent="-228600" eaLnBrk="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defRPr>
            </a:lvl5pPr>
            <a:lvl6pPr marL="2514600" indent="-228600" defTabSz="449263" eaLnBrk="0" fontAlgn="base" hangingPunct="0">
              <a:lnSpc>
                <a:spcPct val="93000"/>
              </a:lnSpc>
              <a:spcBef>
                <a:spcPct val="0"/>
              </a:spcBef>
              <a:spcAft>
                <a:spcPct val="0"/>
              </a:spcAft>
              <a:buClr>
                <a:srgbClr val="000000"/>
              </a:buClr>
              <a:buSzPct val="45000"/>
              <a:buFont typeface="Wingdings" panose="05000000000000000000" pitchFamily="2" charset="2"/>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defRPr>
            </a:lvl6pPr>
            <a:lvl7pPr marL="2971800" indent="-228600" defTabSz="449263" eaLnBrk="0" fontAlgn="base" hangingPunct="0">
              <a:lnSpc>
                <a:spcPct val="93000"/>
              </a:lnSpc>
              <a:spcBef>
                <a:spcPct val="0"/>
              </a:spcBef>
              <a:spcAft>
                <a:spcPct val="0"/>
              </a:spcAft>
              <a:buClr>
                <a:srgbClr val="000000"/>
              </a:buClr>
              <a:buSzPct val="45000"/>
              <a:buFont typeface="Wingdings" panose="05000000000000000000" pitchFamily="2" charset="2"/>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defRPr>
            </a:lvl7pPr>
            <a:lvl8pPr marL="3429000" indent="-228600" defTabSz="449263" eaLnBrk="0" fontAlgn="base" hangingPunct="0">
              <a:lnSpc>
                <a:spcPct val="93000"/>
              </a:lnSpc>
              <a:spcBef>
                <a:spcPct val="0"/>
              </a:spcBef>
              <a:spcAft>
                <a:spcPct val="0"/>
              </a:spcAft>
              <a:buClr>
                <a:srgbClr val="000000"/>
              </a:buClr>
              <a:buSzPct val="45000"/>
              <a:buFont typeface="Wingdings" panose="05000000000000000000" pitchFamily="2" charset="2"/>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defRPr>
            </a:lvl8pPr>
            <a:lvl9pPr marL="3886200" indent="-228600" defTabSz="449263" eaLnBrk="0" fontAlgn="base" hangingPunct="0">
              <a:lnSpc>
                <a:spcPct val="93000"/>
              </a:lnSpc>
              <a:spcBef>
                <a:spcPct val="0"/>
              </a:spcBef>
              <a:spcAft>
                <a:spcPct val="0"/>
              </a:spcAft>
              <a:buClr>
                <a:srgbClr val="000000"/>
              </a:buClr>
              <a:buSzPct val="45000"/>
              <a:buFont typeface="Wingdings" panose="05000000000000000000" pitchFamily="2" charset="2"/>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defRPr>
            </a:lvl9pPr>
          </a:lstStyle>
          <a:p>
            <a:pPr eaLnBrk="1">
              <a:lnSpc>
                <a:spcPct val="102000"/>
              </a:lnSpc>
              <a:spcBef>
                <a:spcPts val="1190"/>
              </a:spcBef>
            </a:pPr>
            <a:r>
              <a:rPr lang="nl-NL" altLang="nl-NL" sz="2222" b="1" dirty="0">
                <a:solidFill>
                  <a:srgbClr val="6880BE"/>
                </a:solidFill>
                <a:latin typeface="Calibri" panose="020F0502020204030204" pitchFamily="34" charset="0"/>
              </a:rPr>
              <a:t>          </a:t>
            </a:r>
            <a:r>
              <a:rPr lang="nl-NL" altLang="nl-NL" sz="1826" dirty="0">
                <a:solidFill>
                  <a:srgbClr val="000000"/>
                </a:solidFill>
              </a:rPr>
              <a:t>      </a:t>
            </a:r>
            <a:r>
              <a:rPr lang="nl-NL" altLang="nl-NL" sz="1826" dirty="0">
                <a:solidFill>
                  <a:srgbClr val="C00000"/>
                </a:solidFill>
              </a:rPr>
              <a:t>	</a:t>
            </a:r>
          </a:p>
        </p:txBody>
      </p:sp>
      <p:sp>
        <p:nvSpPr>
          <p:cNvPr id="2054" name="Text Box 7">
            <a:extLst>
              <a:ext uri="{FF2B5EF4-FFF2-40B4-BE49-F238E27FC236}">
                <a16:creationId xmlns:a16="http://schemas.microsoft.com/office/drawing/2014/main" xmlns="" id="{E60BF9FD-79C0-4F64-AF90-E371FD713838}"/>
              </a:ext>
            </a:extLst>
          </p:cNvPr>
          <p:cNvSpPr txBox="1">
            <a:spLocks noChangeArrowheads="1"/>
          </p:cNvSpPr>
          <p:nvPr/>
        </p:nvSpPr>
        <p:spPr bwMode="auto">
          <a:xfrm>
            <a:off x="1076008" y="857250"/>
            <a:ext cx="5721860" cy="27721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eaLnBrk="0">
              <a:defRPr>
                <a:solidFill>
                  <a:schemeClr val="tx1"/>
                </a:solidFill>
                <a:latin typeface="Arial" panose="020B0604020202020204" pitchFamily="34" charset="0"/>
              </a:defRPr>
            </a:lvl1pPr>
            <a:lvl2pPr marL="742950" indent="-285750" eaLnBrk="0">
              <a:defRPr>
                <a:solidFill>
                  <a:schemeClr val="tx1"/>
                </a:solidFill>
                <a:latin typeface="Arial" panose="020B0604020202020204" pitchFamily="34" charset="0"/>
              </a:defRPr>
            </a:lvl2pPr>
            <a:lvl3pPr marL="1143000" indent="-228600" eaLnBrk="0">
              <a:defRPr>
                <a:solidFill>
                  <a:schemeClr val="tx1"/>
                </a:solidFill>
                <a:latin typeface="Arial" panose="020B0604020202020204" pitchFamily="34" charset="0"/>
              </a:defRPr>
            </a:lvl3pPr>
            <a:lvl4pPr marL="1600200" indent="-228600" eaLnBrk="0">
              <a:defRPr>
                <a:solidFill>
                  <a:schemeClr val="tx1"/>
                </a:solidFill>
                <a:latin typeface="Arial" panose="020B0604020202020204" pitchFamily="34" charset="0"/>
              </a:defRPr>
            </a:lvl4pPr>
            <a:lvl5pPr marL="2057400" indent="-228600" eaLnBrk="0">
              <a:defRPr>
                <a:solidFill>
                  <a:schemeClr val="tx1"/>
                </a:solidFill>
                <a:latin typeface="Arial" panose="020B0604020202020204" pitchFamily="34" charset="0"/>
              </a:defRPr>
            </a:lvl5pPr>
            <a:lvl6pPr marL="2514600" indent="-228600" defTabSz="449263" eaLnBrk="0" fontAlgn="base" hangingPunct="0">
              <a:lnSpc>
                <a:spcPct val="93000"/>
              </a:lnSpc>
              <a:spcBef>
                <a:spcPct val="0"/>
              </a:spcBef>
              <a:spcAft>
                <a:spcPct val="0"/>
              </a:spcAft>
              <a:buClr>
                <a:srgbClr val="000000"/>
              </a:buClr>
              <a:buSzPct val="45000"/>
              <a:buFont typeface="Wingdings" panose="05000000000000000000" pitchFamily="2" charset="2"/>
              <a:defRPr>
                <a:solidFill>
                  <a:schemeClr val="tx1"/>
                </a:solidFill>
                <a:latin typeface="Arial" panose="020B0604020202020204" pitchFamily="34" charset="0"/>
              </a:defRPr>
            </a:lvl6pPr>
            <a:lvl7pPr marL="2971800" indent="-228600" defTabSz="449263" eaLnBrk="0" fontAlgn="base" hangingPunct="0">
              <a:lnSpc>
                <a:spcPct val="93000"/>
              </a:lnSpc>
              <a:spcBef>
                <a:spcPct val="0"/>
              </a:spcBef>
              <a:spcAft>
                <a:spcPct val="0"/>
              </a:spcAft>
              <a:buClr>
                <a:srgbClr val="000000"/>
              </a:buClr>
              <a:buSzPct val="45000"/>
              <a:buFont typeface="Wingdings" panose="05000000000000000000" pitchFamily="2" charset="2"/>
              <a:defRPr>
                <a:solidFill>
                  <a:schemeClr val="tx1"/>
                </a:solidFill>
                <a:latin typeface="Arial" panose="020B0604020202020204" pitchFamily="34" charset="0"/>
              </a:defRPr>
            </a:lvl7pPr>
            <a:lvl8pPr marL="3429000" indent="-228600" defTabSz="449263" eaLnBrk="0" fontAlgn="base" hangingPunct="0">
              <a:lnSpc>
                <a:spcPct val="93000"/>
              </a:lnSpc>
              <a:spcBef>
                <a:spcPct val="0"/>
              </a:spcBef>
              <a:spcAft>
                <a:spcPct val="0"/>
              </a:spcAft>
              <a:buClr>
                <a:srgbClr val="000000"/>
              </a:buClr>
              <a:buSzPct val="45000"/>
              <a:buFont typeface="Wingdings" panose="05000000000000000000" pitchFamily="2" charset="2"/>
              <a:defRPr>
                <a:solidFill>
                  <a:schemeClr val="tx1"/>
                </a:solidFill>
                <a:latin typeface="Arial" panose="020B0604020202020204" pitchFamily="34" charset="0"/>
              </a:defRPr>
            </a:lvl8pPr>
            <a:lvl9pPr marL="3886200" indent="-228600" defTabSz="449263" eaLnBrk="0" fontAlgn="base" hangingPunct="0">
              <a:lnSpc>
                <a:spcPct val="93000"/>
              </a:lnSpc>
              <a:spcBef>
                <a:spcPct val="0"/>
              </a:spcBef>
              <a:spcAft>
                <a:spcPct val="0"/>
              </a:spcAft>
              <a:buClr>
                <a:srgbClr val="000000"/>
              </a:buClr>
              <a:buSzPct val="45000"/>
              <a:buFont typeface="Wingdings" panose="05000000000000000000" pitchFamily="2" charset="2"/>
              <a:defRPr>
                <a:solidFill>
                  <a:schemeClr val="tx1"/>
                </a:solidFill>
                <a:latin typeface="Arial" panose="020B0604020202020204" pitchFamily="34" charset="0"/>
              </a:defRPr>
            </a:lvl9pPr>
          </a:lstStyle>
          <a:p>
            <a:pPr eaLnBrk="1"/>
            <a:endParaRPr lang="nl-NL" altLang="nl-NL" sz="1429"/>
          </a:p>
        </p:txBody>
      </p:sp>
      <p:sp>
        <p:nvSpPr>
          <p:cNvPr id="2055" name="Text Box 8">
            <a:extLst>
              <a:ext uri="{FF2B5EF4-FFF2-40B4-BE49-F238E27FC236}">
                <a16:creationId xmlns:a16="http://schemas.microsoft.com/office/drawing/2014/main" xmlns="" id="{029D7280-391B-45BF-BDFD-3726186FC405}"/>
              </a:ext>
            </a:extLst>
          </p:cNvPr>
          <p:cNvSpPr txBox="1">
            <a:spLocks noChangeArrowheads="1"/>
          </p:cNvSpPr>
          <p:nvPr/>
        </p:nvSpPr>
        <p:spPr bwMode="auto">
          <a:xfrm>
            <a:off x="1147831" y="1298717"/>
            <a:ext cx="4677284" cy="63884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eaLnBrk="0">
              <a:defRPr>
                <a:solidFill>
                  <a:schemeClr val="tx1"/>
                </a:solidFill>
                <a:latin typeface="Arial" panose="020B0604020202020204" pitchFamily="34" charset="0"/>
              </a:defRPr>
            </a:lvl1pPr>
            <a:lvl2pPr marL="742950" indent="-285750" eaLnBrk="0">
              <a:defRPr>
                <a:solidFill>
                  <a:schemeClr val="tx1"/>
                </a:solidFill>
                <a:latin typeface="Arial" panose="020B0604020202020204" pitchFamily="34" charset="0"/>
              </a:defRPr>
            </a:lvl2pPr>
            <a:lvl3pPr marL="1143000" indent="-228600" eaLnBrk="0">
              <a:defRPr>
                <a:solidFill>
                  <a:schemeClr val="tx1"/>
                </a:solidFill>
                <a:latin typeface="Arial" panose="020B0604020202020204" pitchFamily="34" charset="0"/>
              </a:defRPr>
            </a:lvl3pPr>
            <a:lvl4pPr marL="1600200" indent="-228600" eaLnBrk="0">
              <a:defRPr>
                <a:solidFill>
                  <a:schemeClr val="tx1"/>
                </a:solidFill>
                <a:latin typeface="Arial" panose="020B0604020202020204" pitchFamily="34" charset="0"/>
              </a:defRPr>
            </a:lvl4pPr>
            <a:lvl5pPr marL="2057400" indent="-228600" eaLnBrk="0">
              <a:defRPr>
                <a:solidFill>
                  <a:schemeClr val="tx1"/>
                </a:solidFill>
                <a:latin typeface="Arial" panose="020B0604020202020204" pitchFamily="34" charset="0"/>
              </a:defRPr>
            </a:lvl5pPr>
            <a:lvl6pPr marL="2514600" indent="-228600" defTabSz="449263" eaLnBrk="0" fontAlgn="base" hangingPunct="0">
              <a:lnSpc>
                <a:spcPct val="93000"/>
              </a:lnSpc>
              <a:spcBef>
                <a:spcPct val="0"/>
              </a:spcBef>
              <a:spcAft>
                <a:spcPct val="0"/>
              </a:spcAft>
              <a:buClr>
                <a:srgbClr val="000000"/>
              </a:buClr>
              <a:buSzPct val="45000"/>
              <a:buFont typeface="Wingdings" panose="05000000000000000000" pitchFamily="2" charset="2"/>
              <a:defRPr>
                <a:solidFill>
                  <a:schemeClr val="tx1"/>
                </a:solidFill>
                <a:latin typeface="Arial" panose="020B0604020202020204" pitchFamily="34" charset="0"/>
              </a:defRPr>
            </a:lvl6pPr>
            <a:lvl7pPr marL="2971800" indent="-228600" defTabSz="449263" eaLnBrk="0" fontAlgn="base" hangingPunct="0">
              <a:lnSpc>
                <a:spcPct val="93000"/>
              </a:lnSpc>
              <a:spcBef>
                <a:spcPct val="0"/>
              </a:spcBef>
              <a:spcAft>
                <a:spcPct val="0"/>
              </a:spcAft>
              <a:buClr>
                <a:srgbClr val="000000"/>
              </a:buClr>
              <a:buSzPct val="45000"/>
              <a:buFont typeface="Wingdings" panose="05000000000000000000" pitchFamily="2" charset="2"/>
              <a:defRPr>
                <a:solidFill>
                  <a:schemeClr val="tx1"/>
                </a:solidFill>
                <a:latin typeface="Arial" panose="020B0604020202020204" pitchFamily="34" charset="0"/>
              </a:defRPr>
            </a:lvl7pPr>
            <a:lvl8pPr marL="3429000" indent="-228600" defTabSz="449263" eaLnBrk="0" fontAlgn="base" hangingPunct="0">
              <a:lnSpc>
                <a:spcPct val="93000"/>
              </a:lnSpc>
              <a:spcBef>
                <a:spcPct val="0"/>
              </a:spcBef>
              <a:spcAft>
                <a:spcPct val="0"/>
              </a:spcAft>
              <a:buClr>
                <a:srgbClr val="000000"/>
              </a:buClr>
              <a:buSzPct val="45000"/>
              <a:buFont typeface="Wingdings" panose="05000000000000000000" pitchFamily="2" charset="2"/>
              <a:defRPr>
                <a:solidFill>
                  <a:schemeClr val="tx1"/>
                </a:solidFill>
                <a:latin typeface="Arial" panose="020B0604020202020204" pitchFamily="34" charset="0"/>
              </a:defRPr>
            </a:lvl8pPr>
            <a:lvl9pPr marL="3886200" indent="-228600" defTabSz="449263" eaLnBrk="0" fontAlgn="base" hangingPunct="0">
              <a:lnSpc>
                <a:spcPct val="93000"/>
              </a:lnSpc>
              <a:spcBef>
                <a:spcPct val="0"/>
              </a:spcBef>
              <a:spcAft>
                <a:spcPct val="0"/>
              </a:spcAft>
              <a:buClr>
                <a:srgbClr val="000000"/>
              </a:buClr>
              <a:buSzPct val="45000"/>
              <a:buFont typeface="Wingdings" panose="05000000000000000000" pitchFamily="2" charset="2"/>
              <a:defRPr>
                <a:solidFill>
                  <a:schemeClr val="tx1"/>
                </a:solidFill>
                <a:latin typeface="Arial" panose="020B0604020202020204" pitchFamily="34" charset="0"/>
              </a:defRPr>
            </a:lvl9pPr>
          </a:lstStyle>
          <a:p>
            <a:pPr eaLnBrk="1"/>
            <a:endParaRPr lang="nl-NL" altLang="nl-NL" sz="1429" dirty="0"/>
          </a:p>
        </p:txBody>
      </p:sp>
      <p:sp>
        <p:nvSpPr>
          <p:cNvPr id="2056" name="Text Box 9">
            <a:extLst>
              <a:ext uri="{FF2B5EF4-FFF2-40B4-BE49-F238E27FC236}">
                <a16:creationId xmlns:a16="http://schemas.microsoft.com/office/drawing/2014/main" xmlns="" id="{9F692005-B45F-4BD0-8D63-F15DFB7746E4}"/>
              </a:ext>
            </a:extLst>
          </p:cNvPr>
          <p:cNvSpPr txBox="1">
            <a:spLocks noChangeArrowheads="1"/>
          </p:cNvSpPr>
          <p:nvPr/>
        </p:nvSpPr>
        <p:spPr bwMode="auto">
          <a:xfrm>
            <a:off x="955045" y="1124380"/>
            <a:ext cx="7087748" cy="58970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eaLnBrk="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chemeClr val="tx1"/>
                </a:solidFill>
                <a:latin typeface="Arial" panose="020B0604020202020204" pitchFamily="34" charset="0"/>
              </a:defRPr>
            </a:lvl1pPr>
            <a:lvl2pPr marL="742950" indent="-285750" eaLnBrk="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chemeClr val="tx1"/>
                </a:solidFill>
                <a:latin typeface="Arial" panose="020B0604020202020204" pitchFamily="34" charset="0"/>
              </a:defRPr>
            </a:lvl2pPr>
            <a:lvl3pPr marL="1143000" indent="-228600" eaLnBrk="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chemeClr val="tx1"/>
                </a:solidFill>
                <a:latin typeface="Arial" panose="020B0604020202020204" pitchFamily="34" charset="0"/>
              </a:defRPr>
            </a:lvl3pPr>
            <a:lvl4pPr marL="1600200" indent="-228600" eaLnBrk="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chemeClr val="tx1"/>
                </a:solidFill>
                <a:latin typeface="Arial" panose="020B0604020202020204" pitchFamily="34" charset="0"/>
              </a:defRPr>
            </a:lvl4pPr>
            <a:lvl5pPr marL="2057400" indent="-228600" eaLnBrk="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chemeClr val="tx1"/>
                </a:solidFill>
                <a:latin typeface="Arial" panose="020B0604020202020204" pitchFamily="34" charset="0"/>
              </a:defRPr>
            </a:lvl5pPr>
            <a:lvl6pPr marL="2514600" indent="-228600" defTabSz="449263" eaLnBrk="0" fontAlgn="base" hangingPunct="0">
              <a:lnSpc>
                <a:spcPct val="93000"/>
              </a:lnSpc>
              <a:spcBef>
                <a:spcPct val="0"/>
              </a:spcBef>
              <a:spcAft>
                <a:spcPct val="0"/>
              </a:spcAft>
              <a:buClr>
                <a:srgbClr val="000000"/>
              </a:buClr>
              <a:buSzPct val="45000"/>
              <a:buFont typeface="Wingdings" panose="05000000000000000000" pitchFamily="2" charset="2"/>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chemeClr val="tx1"/>
                </a:solidFill>
                <a:latin typeface="Arial" panose="020B0604020202020204" pitchFamily="34" charset="0"/>
              </a:defRPr>
            </a:lvl6pPr>
            <a:lvl7pPr marL="2971800" indent="-228600" defTabSz="449263" eaLnBrk="0" fontAlgn="base" hangingPunct="0">
              <a:lnSpc>
                <a:spcPct val="93000"/>
              </a:lnSpc>
              <a:spcBef>
                <a:spcPct val="0"/>
              </a:spcBef>
              <a:spcAft>
                <a:spcPct val="0"/>
              </a:spcAft>
              <a:buClr>
                <a:srgbClr val="000000"/>
              </a:buClr>
              <a:buSzPct val="45000"/>
              <a:buFont typeface="Wingdings" panose="05000000000000000000" pitchFamily="2" charset="2"/>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chemeClr val="tx1"/>
                </a:solidFill>
                <a:latin typeface="Arial" panose="020B0604020202020204" pitchFamily="34" charset="0"/>
              </a:defRPr>
            </a:lvl7pPr>
            <a:lvl8pPr marL="3429000" indent="-228600" defTabSz="449263" eaLnBrk="0" fontAlgn="base" hangingPunct="0">
              <a:lnSpc>
                <a:spcPct val="93000"/>
              </a:lnSpc>
              <a:spcBef>
                <a:spcPct val="0"/>
              </a:spcBef>
              <a:spcAft>
                <a:spcPct val="0"/>
              </a:spcAft>
              <a:buClr>
                <a:srgbClr val="000000"/>
              </a:buClr>
              <a:buSzPct val="45000"/>
              <a:buFont typeface="Wingdings" panose="05000000000000000000" pitchFamily="2" charset="2"/>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chemeClr val="tx1"/>
                </a:solidFill>
                <a:latin typeface="Arial" panose="020B0604020202020204" pitchFamily="34" charset="0"/>
              </a:defRPr>
            </a:lvl8pPr>
            <a:lvl9pPr marL="3886200" indent="-228600" defTabSz="449263" eaLnBrk="0" fontAlgn="base" hangingPunct="0">
              <a:lnSpc>
                <a:spcPct val="93000"/>
              </a:lnSpc>
              <a:spcBef>
                <a:spcPct val="0"/>
              </a:spcBef>
              <a:spcAft>
                <a:spcPct val="0"/>
              </a:spcAft>
              <a:buClr>
                <a:srgbClr val="000000"/>
              </a:buClr>
              <a:buSzPct val="45000"/>
              <a:buFont typeface="Wingdings" panose="05000000000000000000" pitchFamily="2" charset="2"/>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chemeClr val="tx1"/>
                </a:solidFill>
                <a:latin typeface="Arial" panose="020B0604020202020204" pitchFamily="34" charset="0"/>
              </a:defRPr>
            </a:lvl9pPr>
          </a:lstStyle>
          <a:p>
            <a:pPr eaLnBrk="1"/>
            <a:r>
              <a:rPr lang="nl-NL" altLang="nl-NL" sz="3175" dirty="0"/>
              <a:t>Diëtetiek </a:t>
            </a:r>
          </a:p>
        </p:txBody>
      </p:sp>
      <p:sp>
        <p:nvSpPr>
          <p:cNvPr id="2059" name="Oval 12">
            <a:extLst>
              <a:ext uri="{FF2B5EF4-FFF2-40B4-BE49-F238E27FC236}">
                <a16:creationId xmlns:a16="http://schemas.microsoft.com/office/drawing/2014/main" xmlns="" id="{E093F8B2-D247-4C3A-B1E4-9E8FBBE4E529}"/>
              </a:ext>
            </a:extLst>
          </p:cNvPr>
          <p:cNvSpPr>
            <a:spLocks noChangeArrowheads="1"/>
          </p:cNvSpPr>
          <p:nvPr/>
        </p:nvSpPr>
        <p:spPr bwMode="auto">
          <a:xfrm>
            <a:off x="3113500" y="3481923"/>
            <a:ext cx="2048832" cy="963933"/>
          </a:xfrm>
          <a:prstGeom prst="ellipse">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eaLnBrk="0">
              <a:defRPr>
                <a:solidFill>
                  <a:schemeClr val="tx1"/>
                </a:solidFill>
                <a:latin typeface="Arial" panose="020B0604020202020204" pitchFamily="34" charset="0"/>
              </a:defRPr>
            </a:lvl1pPr>
            <a:lvl2pPr marL="742950" indent="-285750" eaLnBrk="0">
              <a:defRPr>
                <a:solidFill>
                  <a:schemeClr val="tx1"/>
                </a:solidFill>
                <a:latin typeface="Arial" panose="020B0604020202020204" pitchFamily="34" charset="0"/>
              </a:defRPr>
            </a:lvl2pPr>
            <a:lvl3pPr marL="1143000" indent="-228600" eaLnBrk="0">
              <a:defRPr>
                <a:solidFill>
                  <a:schemeClr val="tx1"/>
                </a:solidFill>
                <a:latin typeface="Arial" panose="020B0604020202020204" pitchFamily="34" charset="0"/>
              </a:defRPr>
            </a:lvl3pPr>
            <a:lvl4pPr marL="1600200" indent="-228600" eaLnBrk="0">
              <a:defRPr>
                <a:solidFill>
                  <a:schemeClr val="tx1"/>
                </a:solidFill>
                <a:latin typeface="Arial" panose="020B0604020202020204" pitchFamily="34" charset="0"/>
              </a:defRPr>
            </a:lvl4pPr>
            <a:lvl5pPr marL="2057400" indent="-228600" eaLnBrk="0">
              <a:defRPr>
                <a:solidFill>
                  <a:schemeClr val="tx1"/>
                </a:solidFill>
                <a:latin typeface="Arial" panose="020B0604020202020204" pitchFamily="34" charset="0"/>
              </a:defRPr>
            </a:lvl5pPr>
            <a:lvl6pPr marL="2514600" indent="-228600" defTabSz="449263" eaLnBrk="0" fontAlgn="base" hangingPunct="0">
              <a:lnSpc>
                <a:spcPct val="93000"/>
              </a:lnSpc>
              <a:spcBef>
                <a:spcPct val="0"/>
              </a:spcBef>
              <a:spcAft>
                <a:spcPct val="0"/>
              </a:spcAft>
              <a:buClr>
                <a:srgbClr val="000000"/>
              </a:buClr>
              <a:buSzPct val="45000"/>
              <a:buFont typeface="Wingdings" panose="05000000000000000000" pitchFamily="2" charset="2"/>
              <a:defRPr>
                <a:solidFill>
                  <a:schemeClr val="tx1"/>
                </a:solidFill>
                <a:latin typeface="Arial" panose="020B0604020202020204" pitchFamily="34" charset="0"/>
              </a:defRPr>
            </a:lvl6pPr>
            <a:lvl7pPr marL="2971800" indent="-228600" defTabSz="449263" eaLnBrk="0" fontAlgn="base" hangingPunct="0">
              <a:lnSpc>
                <a:spcPct val="93000"/>
              </a:lnSpc>
              <a:spcBef>
                <a:spcPct val="0"/>
              </a:spcBef>
              <a:spcAft>
                <a:spcPct val="0"/>
              </a:spcAft>
              <a:buClr>
                <a:srgbClr val="000000"/>
              </a:buClr>
              <a:buSzPct val="45000"/>
              <a:buFont typeface="Wingdings" panose="05000000000000000000" pitchFamily="2" charset="2"/>
              <a:defRPr>
                <a:solidFill>
                  <a:schemeClr val="tx1"/>
                </a:solidFill>
                <a:latin typeface="Arial" panose="020B0604020202020204" pitchFamily="34" charset="0"/>
              </a:defRPr>
            </a:lvl7pPr>
            <a:lvl8pPr marL="3429000" indent="-228600" defTabSz="449263" eaLnBrk="0" fontAlgn="base" hangingPunct="0">
              <a:lnSpc>
                <a:spcPct val="93000"/>
              </a:lnSpc>
              <a:spcBef>
                <a:spcPct val="0"/>
              </a:spcBef>
              <a:spcAft>
                <a:spcPct val="0"/>
              </a:spcAft>
              <a:buClr>
                <a:srgbClr val="000000"/>
              </a:buClr>
              <a:buSzPct val="45000"/>
              <a:buFont typeface="Wingdings" panose="05000000000000000000" pitchFamily="2" charset="2"/>
              <a:defRPr>
                <a:solidFill>
                  <a:schemeClr val="tx1"/>
                </a:solidFill>
                <a:latin typeface="Arial" panose="020B0604020202020204" pitchFamily="34" charset="0"/>
              </a:defRPr>
            </a:lvl8pPr>
            <a:lvl9pPr marL="3886200" indent="-228600" defTabSz="449263" eaLnBrk="0" fontAlgn="base" hangingPunct="0">
              <a:lnSpc>
                <a:spcPct val="93000"/>
              </a:lnSpc>
              <a:spcBef>
                <a:spcPct val="0"/>
              </a:spcBef>
              <a:spcAft>
                <a:spcPct val="0"/>
              </a:spcAft>
              <a:buClr>
                <a:srgbClr val="000000"/>
              </a:buClr>
              <a:buSzPct val="45000"/>
              <a:buFont typeface="Wingdings" panose="05000000000000000000" pitchFamily="2" charset="2"/>
              <a:defRPr>
                <a:solidFill>
                  <a:schemeClr val="tx1"/>
                </a:solidFill>
                <a:latin typeface="Arial" panose="020B0604020202020204" pitchFamily="34" charset="0"/>
              </a:defRPr>
            </a:lvl9pPr>
          </a:lstStyle>
          <a:p>
            <a:pPr eaLnBrk="1"/>
            <a:endParaRPr lang="nl-NL" altLang="nl-NL" sz="1429"/>
          </a:p>
        </p:txBody>
      </p:sp>
      <p:sp>
        <p:nvSpPr>
          <p:cNvPr id="2061" name="Line 16">
            <a:extLst>
              <a:ext uri="{FF2B5EF4-FFF2-40B4-BE49-F238E27FC236}">
                <a16:creationId xmlns:a16="http://schemas.microsoft.com/office/drawing/2014/main" xmlns="" id="{4E7ABDC4-227B-419A-910C-D943DCECB872}"/>
              </a:ext>
            </a:extLst>
          </p:cNvPr>
          <p:cNvSpPr>
            <a:spLocks noChangeShapeType="1"/>
          </p:cNvSpPr>
          <p:nvPr/>
        </p:nvSpPr>
        <p:spPr bwMode="auto">
          <a:xfrm>
            <a:off x="2522539" y="3750312"/>
            <a:ext cx="60482" cy="1261"/>
          </a:xfrm>
          <a:prstGeom prst="line">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nl-NL" sz="1429"/>
          </a:p>
        </p:txBody>
      </p:sp>
      <p:sp>
        <p:nvSpPr>
          <p:cNvPr id="2067" name="Text Box 22">
            <a:extLst>
              <a:ext uri="{FF2B5EF4-FFF2-40B4-BE49-F238E27FC236}">
                <a16:creationId xmlns:a16="http://schemas.microsoft.com/office/drawing/2014/main" xmlns="" id="{B1E38BAF-0EDF-4C6D-A878-7CB63D2E2160}"/>
              </a:ext>
            </a:extLst>
          </p:cNvPr>
          <p:cNvSpPr txBox="1">
            <a:spLocks noChangeArrowheads="1"/>
          </p:cNvSpPr>
          <p:nvPr/>
        </p:nvSpPr>
        <p:spPr bwMode="auto">
          <a:xfrm>
            <a:off x="1655629" y="4617222"/>
            <a:ext cx="728306" cy="89337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eaLnBrk="0">
              <a:defRPr>
                <a:solidFill>
                  <a:schemeClr val="tx1"/>
                </a:solidFill>
                <a:latin typeface="Arial" panose="020B0604020202020204" pitchFamily="34" charset="0"/>
              </a:defRPr>
            </a:lvl1pPr>
            <a:lvl2pPr marL="742950" indent="-285750" eaLnBrk="0">
              <a:defRPr>
                <a:solidFill>
                  <a:schemeClr val="tx1"/>
                </a:solidFill>
                <a:latin typeface="Arial" panose="020B0604020202020204" pitchFamily="34" charset="0"/>
              </a:defRPr>
            </a:lvl2pPr>
            <a:lvl3pPr marL="1143000" indent="-228600" eaLnBrk="0">
              <a:defRPr>
                <a:solidFill>
                  <a:schemeClr val="tx1"/>
                </a:solidFill>
                <a:latin typeface="Arial" panose="020B0604020202020204" pitchFamily="34" charset="0"/>
              </a:defRPr>
            </a:lvl3pPr>
            <a:lvl4pPr marL="1600200" indent="-228600" eaLnBrk="0">
              <a:defRPr>
                <a:solidFill>
                  <a:schemeClr val="tx1"/>
                </a:solidFill>
                <a:latin typeface="Arial" panose="020B0604020202020204" pitchFamily="34" charset="0"/>
              </a:defRPr>
            </a:lvl4pPr>
            <a:lvl5pPr marL="2057400" indent="-228600" eaLnBrk="0">
              <a:defRPr>
                <a:solidFill>
                  <a:schemeClr val="tx1"/>
                </a:solidFill>
                <a:latin typeface="Arial" panose="020B0604020202020204" pitchFamily="34" charset="0"/>
              </a:defRPr>
            </a:lvl5pPr>
            <a:lvl6pPr marL="2514600" indent="-228600" defTabSz="449263" eaLnBrk="0" fontAlgn="base" hangingPunct="0">
              <a:lnSpc>
                <a:spcPct val="93000"/>
              </a:lnSpc>
              <a:spcBef>
                <a:spcPct val="0"/>
              </a:spcBef>
              <a:spcAft>
                <a:spcPct val="0"/>
              </a:spcAft>
              <a:buClr>
                <a:srgbClr val="000000"/>
              </a:buClr>
              <a:buSzPct val="45000"/>
              <a:buFont typeface="Wingdings" panose="05000000000000000000" pitchFamily="2" charset="2"/>
              <a:defRPr>
                <a:solidFill>
                  <a:schemeClr val="tx1"/>
                </a:solidFill>
                <a:latin typeface="Arial" panose="020B0604020202020204" pitchFamily="34" charset="0"/>
              </a:defRPr>
            </a:lvl6pPr>
            <a:lvl7pPr marL="2971800" indent="-228600" defTabSz="449263" eaLnBrk="0" fontAlgn="base" hangingPunct="0">
              <a:lnSpc>
                <a:spcPct val="93000"/>
              </a:lnSpc>
              <a:spcBef>
                <a:spcPct val="0"/>
              </a:spcBef>
              <a:spcAft>
                <a:spcPct val="0"/>
              </a:spcAft>
              <a:buClr>
                <a:srgbClr val="000000"/>
              </a:buClr>
              <a:buSzPct val="45000"/>
              <a:buFont typeface="Wingdings" panose="05000000000000000000" pitchFamily="2" charset="2"/>
              <a:defRPr>
                <a:solidFill>
                  <a:schemeClr val="tx1"/>
                </a:solidFill>
                <a:latin typeface="Arial" panose="020B0604020202020204" pitchFamily="34" charset="0"/>
              </a:defRPr>
            </a:lvl7pPr>
            <a:lvl8pPr marL="3429000" indent="-228600" defTabSz="449263" eaLnBrk="0" fontAlgn="base" hangingPunct="0">
              <a:lnSpc>
                <a:spcPct val="93000"/>
              </a:lnSpc>
              <a:spcBef>
                <a:spcPct val="0"/>
              </a:spcBef>
              <a:spcAft>
                <a:spcPct val="0"/>
              </a:spcAft>
              <a:buClr>
                <a:srgbClr val="000000"/>
              </a:buClr>
              <a:buSzPct val="45000"/>
              <a:buFont typeface="Wingdings" panose="05000000000000000000" pitchFamily="2" charset="2"/>
              <a:defRPr>
                <a:solidFill>
                  <a:schemeClr val="tx1"/>
                </a:solidFill>
                <a:latin typeface="Arial" panose="020B0604020202020204" pitchFamily="34" charset="0"/>
              </a:defRPr>
            </a:lvl8pPr>
            <a:lvl9pPr marL="3886200" indent="-228600" defTabSz="449263" eaLnBrk="0" fontAlgn="base" hangingPunct="0">
              <a:lnSpc>
                <a:spcPct val="93000"/>
              </a:lnSpc>
              <a:spcBef>
                <a:spcPct val="0"/>
              </a:spcBef>
              <a:spcAft>
                <a:spcPct val="0"/>
              </a:spcAft>
              <a:buClr>
                <a:srgbClr val="000000"/>
              </a:buClr>
              <a:buSzPct val="45000"/>
              <a:buFont typeface="Wingdings" panose="05000000000000000000" pitchFamily="2" charset="2"/>
              <a:defRPr>
                <a:solidFill>
                  <a:schemeClr val="tx1"/>
                </a:solidFill>
                <a:latin typeface="Arial" panose="020B0604020202020204" pitchFamily="34" charset="0"/>
              </a:defRPr>
            </a:lvl9pPr>
          </a:lstStyle>
          <a:p>
            <a:pPr eaLnBrk="1"/>
            <a:endParaRPr lang="nl-NL" altLang="nl-NL" sz="1429"/>
          </a:p>
        </p:txBody>
      </p:sp>
      <p:sp>
        <p:nvSpPr>
          <p:cNvPr id="2068" name="Text Box 23">
            <a:extLst>
              <a:ext uri="{FF2B5EF4-FFF2-40B4-BE49-F238E27FC236}">
                <a16:creationId xmlns:a16="http://schemas.microsoft.com/office/drawing/2014/main" xmlns="" id="{D3DA62D8-5D75-4B2A-9579-FE77005AB4D2}"/>
              </a:ext>
            </a:extLst>
          </p:cNvPr>
          <p:cNvSpPr txBox="1">
            <a:spLocks noChangeArrowheads="1"/>
          </p:cNvSpPr>
          <p:nvPr/>
        </p:nvSpPr>
        <p:spPr bwMode="auto">
          <a:xfrm>
            <a:off x="1076008" y="1124380"/>
            <a:ext cx="7384423" cy="573362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eaLnBrk="0">
              <a:defRPr>
                <a:solidFill>
                  <a:schemeClr val="tx1"/>
                </a:solidFill>
                <a:latin typeface="Arial" panose="020B0604020202020204" pitchFamily="34" charset="0"/>
              </a:defRPr>
            </a:lvl1pPr>
            <a:lvl2pPr marL="742950" indent="-285750" eaLnBrk="0">
              <a:defRPr>
                <a:solidFill>
                  <a:schemeClr val="tx1"/>
                </a:solidFill>
                <a:latin typeface="Arial" panose="020B0604020202020204" pitchFamily="34" charset="0"/>
              </a:defRPr>
            </a:lvl2pPr>
            <a:lvl3pPr marL="1143000" indent="-228600" eaLnBrk="0">
              <a:defRPr>
                <a:solidFill>
                  <a:schemeClr val="tx1"/>
                </a:solidFill>
                <a:latin typeface="Arial" panose="020B0604020202020204" pitchFamily="34" charset="0"/>
              </a:defRPr>
            </a:lvl3pPr>
            <a:lvl4pPr marL="1600200" indent="-228600" eaLnBrk="0">
              <a:defRPr>
                <a:solidFill>
                  <a:schemeClr val="tx1"/>
                </a:solidFill>
                <a:latin typeface="Arial" panose="020B0604020202020204" pitchFamily="34" charset="0"/>
              </a:defRPr>
            </a:lvl4pPr>
            <a:lvl5pPr marL="2057400" indent="-228600" eaLnBrk="0">
              <a:defRPr>
                <a:solidFill>
                  <a:schemeClr val="tx1"/>
                </a:solidFill>
                <a:latin typeface="Arial" panose="020B0604020202020204" pitchFamily="34" charset="0"/>
              </a:defRPr>
            </a:lvl5pPr>
            <a:lvl6pPr marL="2514600" indent="-228600" defTabSz="449263" eaLnBrk="0" fontAlgn="base" hangingPunct="0">
              <a:lnSpc>
                <a:spcPct val="93000"/>
              </a:lnSpc>
              <a:spcBef>
                <a:spcPct val="0"/>
              </a:spcBef>
              <a:spcAft>
                <a:spcPct val="0"/>
              </a:spcAft>
              <a:buClr>
                <a:srgbClr val="000000"/>
              </a:buClr>
              <a:buSzPct val="45000"/>
              <a:buFont typeface="Wingdings" panose="05000000000000000000" pitchFamily="2" charset="2"/>
              <a:defRPr>
                <a:solidFill>
                  <a:schemeClr val="tx1"/>
                </a:solidFill>
                <a:latin typeface="Arial" panose="020B0604020202020204" pitchFamily="34" charset="0"/>
              </a:defRPr>
            </a:lvl6pPr>
            <a:lvl7pPr marL="2971800" indent="-228600" defTabSz="449263" eaLnBrk="0" fontAlgn="base" hangingPunct="0">
              <a:lnSpc>
                <a:spcPct val="93000"/>
              </a:lnSpc>
              <a:spcBef>
                <a:spcPct val="0"/>
              </a:spcBef>
              <a:spcAft>
                <a:spcPct val="0"/>
              </a:spcAft>
              <a:buClr>
                <a:srgbClr val="000000"/>
              </a:buClr>
              <a:buSzPct val="45000"/>
              <a:buFont typeface="Wingdings" panose="05000000000000000000" pitchFamily="2" charset="2"/>
              <a:defRPr>
                <a:solidFill>
                  <a:schemeClr val="tx1"/>
                </a:solidFill>
                <a:latin typeface="Arial" panose="020B0604020202020204" pitchFamily="34" charset="0"/>
              </a:defRPr>
            </a:lvl7pPr>
            <a:lvl8pPr marL="3429000" indent="-228600" defTabSz="449263" eaLnBrk="0" fontAlgn="base" hangingPunct="0">
              <a:lnSpc>
                <a:spcPct val="93000"/>
              </a:lnSpc>
              <a:spcBef>
                <a:spcPct val="0"/>
              </a:spcBef>
              <a:spcAft>
                <a:spcPct val="0"/>
              </a:spcAft>
              <a:buClr>
                <a:srgbClr val="000000"/>
              </a:buClr>
              <a:buSzPct val="45000"/>
              <a:buFont typeface="Wingdings" panose="05000000000000000000" pitchFamily="2" charset="2"/>
              <a:defRPr>
                <a:solidFill>
                  <a:schemeClr val="tx1"/>
                </a:solidFill>
                <a:latin typeface="Arial" panose="020B0604020202020204" pitchFamily="34" charset="0"/>
              </a:defRPr>
            </a:lvl8pPr>
            <a:lvl9pPr marL="3886200" indent="-228600" defTabSz="449263" eaLnBrk="0" fontAlgn="base" hangingPunct="0">
              <a:lnSpc>
                <a:spcPct val="93000"/>
              </a:lnSpc>
              <a:spcBef>
                <a:spcPct val="0"/>
              </a:spcBef>
              <a:spcAft>
                <a:spcPct val="0"/>
              </a:spcAft>
              <a:buClr>
                <a:srgbClr val="000000"/>
              </a:buClr>
              <a:buSzPct val="45000"/>
              <a:buFont typeface="Wingdings" panose="05000000000000000000" pitchFamily="2" charset="2"/>
              <a:defRPr>
                <a:solidFill>
                  <a:schemeClr val="tx1"/>
                </a:solidFill>
                <a:latin typeface="Arial" panose="020B0604020202020204" pitchFamily="34" charset="0"/>
              </a:defRPr>
            </a:lvl9pPr>
          </a:lstStyle>
          <a:p>
            <a:pPr fontAlgn="base"/>
            <a:endParaRPr lang="nl-NL" dirty="0">
              <a:latin typeface="+mn-lt"/>
            </a:endParaRPr>
          </a:p>
          <a:p>
            <a:pPr fontAlgn="base"/>
            <a:endParaRPr lang="nl-NL" dirty="0">
              <a:latin typeface="+mn-lt"/>
            </a:endParaRPr>
          </a:p>
          <a:p>
            <a:pPr fontAlgn="base"/>
            <a:r>
              <a:rPr lang="nl-NL" sz="3600" dirty="0">
                <a:latin typeface="+mn-lt"/>
              </a:rPr>
              <a:t>Obstipatie:</a:t>
            </a:r>
          </a:p>
          <a:p>
            <a:pPr marL="214313" indent="-214313" fontAlgn="base">
              <a:buFont typeface="Arial" panose="020B0604020202020204" pitchFamily="34" charset="0"/>
              <a:buChar char="•"/>
            </a:pPr>
            <a:r>
              <a:rPr lang="nl-NL" sz="2400" dirty="0">
                <a:latin typeface="+mn-lt"/>
              </a:rPr>
              <a:t>Gebruik dagelijks 2 stuks fruit en 200 gram groenten.</a:t>
            </a:r>
          </a:p>
          <a:p>
            <a:pPr marL="214313" indent="-214313" fontAlgn="base">
              <a:buFont typeface="Arial" panose="020B0604020202020204" pitchFamily="34" charset="0"/>
              <a:buChar char="•"/>
            </a:pPr>
            <a:r>
              <a:rPr lang="nl-NL" sz="2400" dirty="0">
                <a:latin typeface="+mn-lt"/>
              </a:rPr>
              <a:t>Gebruik volkoren producten zoals volkorenbrood, </a:t>
            </a:r>
          </a:p>
          <a:p>
            <a:pPr fontAlgn="base"/>
            <a:r>
              <a:rPr lang="nl-NL" sz="2400" dirty="0">
                <a:latin typeface="+mn-lt"/>
              </a:rPr>
              <a:t>   volkorenbeschuit of bruinbrood.</a:t>
            </a:r>
          </a:p>
          <a:p>
            <a:pPr marL="214313" indent="-214313" fontAlgn="base">
              <a:buFont typeface="Arial" panose="020B0604020202020204" pitchFamily="34" charset="0"/>
              <a:buChar char="•"/>
            </a:pPr>
            <a:r>
              <a:rPr lang="nl-NL" sz="2400" dirty="0">
                <a:latin typeface="+mn-lt"/>
              </a:rPr>
              <a:t>Gebruik bij pap Brinta, </a:t>
            </a:r>
            <a:r>
              <a:rPr lang="nl-NL" sz="2400" dirty="0" err="1">
                <a:latin typeface="+mn-lt"/>
              </a:rPr>
              <a:t>Bambix</a:t>
            </a:r>
            <a:r>
              <a:rPr lang="nl-NL" sz="2400" dirty="0">
                <a:latin typeface="+mn-lt"/>
              </a:rPr>
              <a:t> of Havermout.</a:t>
            </a:r>
          </a:p>
          <a:p>
            <a:pPr marL="214313" indent="-214313" fontAlgn="base">
              <a:buFont typeface="Arial" panose="020B0604020202020204" pitchFamily="34" charset="0"/>
              <a:buChar char="•"/>
            </a:pPr>
            <a:r>
              <a:rPr lang="nl-NL" sz="2400" dirty="0">
                <a:latin typeface="+mn-lt"/>
              </a:rPr>
              <a:t>Drink voldoende: 1,5 tot 2 liter vocht </a:t>
            </a:r>
          </a:p>
          <a:p>
            <a:pPr fontAlgn="base"/>
            <a:r>
              <a:rPr lang="nl-NL" sz="2400" dirty="0">
                <a:latin typeface="+mn-lt"/>
              </a:rPr>
              <a:t>  = 12-15 consumpties.</a:t>
            </a:r>
          </a:p>
          <a:p>
            <a:pPr marL="214313" indent="-214313" fontAlgn="base">
              <a:buFont typeface="Arial" panose="020B0604020202020204" pitchFamily="34" charset="0"/>
              <a:buChar char="•"/>
            </a:pPr>
            <a:r>
              <a:rPr lang="nl-NL" sz="2400" dirty="0">
                <a:latin typeface="+mn-lt"/>
              </a:rPr>
              <a:t>Eet regelmatig: gebruik dagelijks 3 hoofdmaaltijden </a:t>
            </a:r>
          </a:p>
          <a:p>
            <a:pPr fontAlgn="base"/>
            <a:r>
              <a:rPr lang="nl-NL" sz="2400" dirty="0">
                <a:latin typeface="+mn-lt"/>
              </a:rPr>
              <a:t>    en 3 tussenmaaltijden.</a:t>
            </a:r>
          </a:p>
          <a:p>
            <a:pPr marL="214313" indent="-214313" fontAlgn="base">
              <a:buFont typeface="Arial" panose="020B0604020202020204" pitchFamily="34" charset="0"/>
              <a:buChar char="•"/>
            </a:pPr>
            <a:r>
              <a:rPr lang="nl-NL" sz="2400" dirty="0">
                <a:latin typeface="+mn-lt"/>
              </a:rPr>
              <a:t>Eet rustig en kauw goed.</a:t>
            </a:r>
          </a:p>
          <a:p>
            <a:pPr marL="214313" indent="-214313" fontAlgn="base">
              <a:buFont typeface="Arial" panose="020B0604020202020204" pitchFamily="34" charset="0"/>
              <a:buChar char="•"/>
            </a:pPr>
            <a:r>
              <a:rPr lang="nl-NL" sz="2400" dirty="0">
                <a:latin typeface="+mn-lt"/>
              </a:rPr>
              <a:t>Zorg voor zoveel mogelijk lichaamsbeweging. (oefentherapie)</a:t>
            </a:r>
          </a:p>
          <a:p>
            <a:pPr marL="214313" indent="-214313" fontAlgn="base">
              <a:buFont typeface="Arial" panose="020B0604020202020204" pitchFamily="34" charset="0"/>
              <a:buChar char="•"/>
            </a:pPr>
            <a:r>
              <a:rPr lang="nl-NL" sz="2400" dirty="0">
                <a:latin typeface="+mn-lt"/>
              </a:rPr>
              <a:t>Geef gehoor aan "aandrang" om naar het toilet te gaan. </a:t>
            </a:r>
          </a:p>
          <a:p>
            <a:pPr marL="214313" indent="-214313" fontAlgn="base">
              <a:buFont typeface="Arial" panose="020B0604020202020204" pitchFamily="34" charset="0"/>
              <a:buChar char="•"/>
            </a:pPr>
            <a:r>
              <a:rPr lang="nl-NL" sz="2400" dirty="0">
                <a:latin typeface="+mn-lt"/>
              </a:rPr>
              <a:t>Eventueel </a:t>
            </a:r>
            <a:r>
              <a:rPr lang="nl-NL" sz="2400" dirty="0" err="1">
                <a:latin typeface="+mn-lt"/>
              </a:rPr>
              <a:t>probiotica</a:t>
            </a:r>
            <a:endParaRPr lang="nl-NL" sz="2400" dirty="0">
              <a:latin typeface="+mn-lt"/>
            </a:endParaRPr>
          </a:p>
        </p:txBody>
      </p:sp>
      <p:pic>
        <p:nvPicPr>
          <p:cNvPr id="2069" name="Picture 26">
            <a:extLst>
              <a:ext uri="{FF2B5EF4-FFF2-40B4-BE49-F238E27FC236}">
                <a16:creationId xmlns:a16="http://schemas.microsoft.com/office/drawing/2014/main" xmlns="" id="{5DD22294-7E73-40C7-B8CC-48EF0A03080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00955" y="934114"/>
            <a:ext cx="1810683" cy="613641"/>
          </a:xfrm>
          <a:prstGeom prst="rect">
            <a:avLst/>
          </a:prstGeom>
          <a:noFill/>
          <a:ln>
            <a:noFill/>
          </a:ln>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49137498"/>
      </p:ext>
    </p:extLst>
  </p:cSld>
  <p:clrMapOvr>
    <a:masterClrMapping/>
  </p:clrMapOvr>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2" name="Text Box 5">
            <a:extLst>
              <a:ext uri="{FF2B5EF4-FFF2-40B4-BE49-F238E27FC236}">
                <a16:creationId xmlns:a16="http://schemas.microsoft.com/office/drawing/2014/main" xmlns="" id="{2062A573-11BC-42C2-B704-68245ADBDDC3}"/>
              </a:ext>
            </a:extLst>
          </p:cNvPr>
          <p:cNvSpPr txBox="1">
            <a:spLocks noChangeArrowheads="1"/>
          </p:cNvSpPr>
          <p:nvPr/>
        </p:nvSpPr>
        <p:spPr bwMode="auto">
          <a:xfrm>
            <a:off x="3486473" y="5143921"/>
            <a:ext cx="1627977" cy="43849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eaLnBrk="0">
              <a:defRPr>
                <a:solidFill>
                  <a:schemeClr val="tx1"/>
                </a:solidFill>
                <a:latin typeface="Arial" panose="020B0604020202020204" pitchFamily="34" charset="0"/>
              </a:defRPr>
            </a:lvl1pPr>
            <a:lvl2pPr marL="742950" indent="-285750" eaLnBrk="0">
              <a:defRPr>
                <a:solidFill>
                  <a:schemeClr val="tx1"/>
                </a:solidFill>
                <a:latin typeface="Arial" panose="020B0604020202020204" pitchFamily="34" charset="0"/>
              </a:defRPr>
            </a:lvl2pPr>
            <a:lvl3pPr marL="1143000" indent="-228600" eaLnBrk="0">
              <a:defRPr>
                <a:solidFill>
                  <a:schemeClr val="tx1"/>
                </a:solidFill>
                <a:latin typeface="Arial" panose="020B0604020202020204" pitchFamily="34" charset="0"/>
              </a:defRPr>
            </a:lvl3pPr>
            <a:lvl4pPr marL="1600200" indent="-228600" eaLnBrk="0">
              <a:defRPr>
                <a:solidFill>
                  <a:schemeClr val="tx1"/>
                </a:solidFill>
                <a:latin typeface="Arial" panose="020B0604020202020204" pitchFamily="34" charset="0"/>
              </a:defRPr>
            </a:lvl4pPr>
            <a:lvl5pPr marL="2057400" indent="-228600" eaLnBrk="0">
              <a:defRPr>
                <a:solidFill>
                  <a:schemeClr val="tx1"/>
                </a:solidFill>
                <a:latin typeface="Arial" panose="020B0604020202020204" pitchFamily="34" charset="0"/>
              </a:defRPr>
            </a:lvl5pPr>
            <a:lvl6pPr marL="2514600" indent="-228600" defTabSz="449263" eaLnBrk="0" fontAlgn="base" hangingPunct="0">
              <a:lnSpc>
                <a:spcPct val="93000"/>
              </a:lnSpc>
              <a:spcBef>
                <a:spcPct val="0"/>
              </a:spcBef>
              <a:spcAft>
                <a:spcPct val="0"/>
              </a:spcAft>
              <a:buClr>
                <a:srgbClr val="000000"/>
              </a:buClr>
              <a:buSzPct val="45000"/>
              <a:buFont typeface="Wingdings" panose="05000000000000000000" pitchFamily="2" charset="2"/>
              <a:defRPr>
                <a:solidFill>
                  <a:schemeClr val="tx1"/>
                </a:solidFill>
                <a:latin typeface="Arial" panose="020B0604020202020204" pitchFamily="34" charset="0"/>
              </a:defRPr>
            </a:lvl6pPr>
            <a:lvl7pPr marL="2971800" indent="-228600" defTabSz="449263" eaLnBrk="0" fontAlgn="base" hangingPunct="0">
              <a:lnSpc>
                <a:spcPct val="93000"/>
              </a:lnSpc>
              <a:spcBef>
                <a:spcPct val="0"/>
              </a:spcBef>
              <a:spcAft>
                <a:spcPct val="0"/>
              </a:spcAft>
              <a:buClr>
                <a:srgbClr val="000000"/>
              </a:buClr>
              <a:buSzPct val="45000"/>
              <a:buFont typeface="Wingdings" panose="05000000000000000000" pitchFamily="2" charset="2"/>
              <a:defRPr>
                <a:solidFill>
                  <a:schemeClr val="tx1"/>
                </a:solidFill>
                <a:latin typeface="Arial" panose="020B0604020202020204" pitchFamily="34" charset="0"/>
              </a:defRPr>
            </a:lvl7pPr>
            <a:lvl8pPr marL="3429000" indent="-228600" defTabSz="449263" eaLnBrk="0" fontAlgn="base" hangingPunct="0">
              <a:lnSpc>
                <a:spcPct val="93000"/>
              </a:lnSpc>
              <a:spcBef>
                <a:spcPct val="0"/>
              </a:spcBef>
              <a:spcAft>
                <a:spcPct val="0"/>
              </a:spcAft>
              <a:buClr>
                <a:srgbClr val="000000"/>
              </a:buClr>
              <a:buSzPct val="45000"/>
              <a:buFont typeface="Wingdings" panose="05000000000000000000" pitchFamily="2" charset="2"/>
              <a:defRPr>
                <a:solidFill>
                  <a:schemeClr val="tx1"/>
                </a:solidFill>
                <a:latin typeface="Arial" panose="020B0604020202020204" pitchFamily="34" charset="0"/>
              </a:defRPr>
            </a:lvl8pPr>
            <a:lvl9pPr marL="3886200" indent="-228600" defTabSz="449263" eaLnBrk="0" fontAlgn="base" hangingPunct="0">
              <a:lnSpc>
                <a:spcPct val="93000"/>
              </a:lnSpc>
              <a:spcBef>
                <a:spcPct val="0"/>
              </a:spcBef>
              <a:spcAft>
                <a:spcPct val="0"/>
              </a:spcAft>
              <a:buClr>
                <a:srgbClr val="000000"/>
              </a:buClr>
              <a:buSzPct val="45000"/>
              <a:buFont typeface="Wingdings" panose="05000000000000000000" pitchFamily="2" charset="2"/>
              <a:defRPr>
                <a:solidFill>
                  <a:schemeClr val="tx1"/>
                </a:solidFill>
                <a:latin typeface="Arial" panose="020B0604020202020204" pitchFamily="34" charset="0"/>
              </a:defRPr>
            </a:lvl9pPr>
          </a:lstStyle>
          <a:p>
            <a:pPr eaLnBrk="1"/>
            <a:endParaRPr lang="nl-NL" altLang="nl-NL" sz="1429"/>
          </a:p>
        </p:txBody>
      </p:sp>
      <p:sp>
        <p:nvSpPr>
          <p:cNvPr id="2053" name="Text Box 6">
            <a:extLst>
              <a:ext uri="{FF2B5EF4-FFF2-40B4-BE49-F238E27FC236}">
                <a16:creationId xmlns:a16="http://schemas.microsoft.com/office/drawing/2014/main" xmlns="" id="{54143714-0A9D-4E3B-85CD-5A22A42B8D90}"/>
              </a:ext>
            </a:extLst>
          </p:cNvPr>
          <p:cNvSpPr txBox="1">
            <a:spLocks noChangeArrowheads="1"/>
          </p:cNvSpPr>
          <p:nvPr/>
        </p:nvSpPr>
        <p:spPr bwMode="auto">
          <a:xfrm>
            <a:off x="236052" y="3277796"/>
            <a:ext cx="1747681" cy="6921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71435" tIns="37147" rIns="71435" bIns="37147">
            <a:spAutoFit/>
          </a:bodyPr>
          <a:lstStyle>
            <a:lvl1pPr eaLnBrk="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defRPr>
            </a:lvl1pPr>
            <a:lvl2pPr marL="742950" indent="-285750" eaLnBrk="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defRPr>
            </a:lvl2pPr>
            <a:lvl3pPr marL="1143000" indent="-228600" eaLnBrk="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defRPr>
            </a:lvl3pPr>
            <a:lvl4pPr marL="1600200" indent="-228600" eaLnBrk="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defRPr>
            </a:lvl4pPr>
            <a:lvl5pPr marL="2057400" indent="-228600" eaLnBrk="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defRPr>
            </a:lvl5pPr>
            <a:lvl6pPr marL="2514600" indent="-228600" defTabSz="449263" eaLnBrk="0" fontAlgn="base" hangingPunct="0">
              <a:lnSpc>
                <a:spcPct val="93000"/>
              </a:lnSpc>
              <a:spcBef>
                <a:spcPct val="0"/>
              </a:spcBef>
              <a:spcAft>
                <a:spcPct val="0"/>
              </a:spcAft>
              <a:buClr>
                <a:srgbClr val="000000"/>
              </a:buClr>
              <a:buSzPct val="45000"/>
              <a:buFont typeface="Wingdings" panose="05000000000000000000" pitchFamily="2" charset="2"/>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defRPr>
            </a:lvl6pPr>
            <a:lvl7pPr marL="2971800" indent="-228600" defTabSz="449263" eaLnBrk="0" fontAlgn="base" hangingPunct="0">
              <a:lnSpc>
                <a:spcPct val="93000"/>
              </a:lnSpc>
              <a:spcBef>
                <a:spcPct val="0"/>
              </a:spcBef>
              <a:spcAft>
                <a:spcPct val="0"/>
              </a:spcAft>
              <a:buClr>
                <a:srgbClr val="000000"/>
              </a:buClr>
              <a:buSzPct val="45000"/>
              <a:buFont typeface="Wingdings" panose="05000000000000000000" pitchFamily="2" charset="2"/>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defRPr>
            </a:lvl7pPr>
            <a:lvl8pPr marL="3429000" indent="-228600" defTabSz="449263" eaLnBrk="0" fontAlgn="base" hangingPunct="0">
              <a:lnSpc>
                <a:spcPct val="93000"/>
              </a:lnSpc>
              <a:spcBef>
                <a:spcPct val="0"/>
              </a:spcBef>
              <a:spcAft>
                <a:spcPct val="0"/>
              </a:spcAft>
              <a:buClr>
                <a:srgbClr val="000000"/>
              </a:buClr>
              <a:buSzPct val="45000"/>
              <a:buFont typeface="Wingdings" panose="05000000000000000000" pitchFamily="2" charset="2"/>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defRPr>
            </a:lvl8pPr>
            <a:lvl9pPr marL="3886200" indent="-228600" defTabSz="449263" eaLnBrk="0" fontAlgn="base" hangingPunct="0">
              <a:lnSpc>
                <a:spcPct val="93000"/>
              </a:lnSpc>
              <a:spcBef>
                <a:spcPct val="0"/>
              </a:spcBef>
              <a:spcAft>
                <a:spcPct val="0"/>
              </a:spcAft>
              <a:buClr>
                <a:srgbClr val="000000"/>
              </a:buClr>
              <a:buSzPct val="45000"/>
              <a:buFont typeface="Wingdings" panose="05000000000000000000" pitchFamily="2" charset="2"/>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defRPr>
            </a:lvl9pPr>
          </a:lstStyle>
          <a:p>
            <a:pPr eaLnBrk="1">
              <a:lnSpc>
                <a:spcPct val="102000"/>
              </a:lnSpc>
              <a:spcBef>
                <a:spcPts val="1190"/>
              </a:spcBef>
            </a:pPr>
            <a:r>
              <a:rPr lang="nl-NL" altLang="nl-NL" sz="2222" b="1" dirty="0">
                <a:solidFill>
                  <a:srgbClr val="6880BE"/>
                </a:solidFill>
                <a:latin typeface="Calibri" panose="020F0502020204030204" pitchFamily="34" charset="0"/>
              </a:rPr>
              <a:t>          </a:t>
            </a:r>
            <a:r>
              <a:rPr lang="nl-NL" altLang="nl-NL" sz="1826" dirty="0">
                <a:solidFill>
                  <a:srgbClr val="000000"/>
                </a:solidFill>
              </a:rPr>
              <a:t>      </a:t>
            </a:r>
            <a:r>
              <a:rPr lang="nl-NL" altLang="nl-NL" sz="1826" dirty="0">
                <a:solidFill>
                  <a:srgbClr val="C00000"/>
                </a:solidFill>
              </a:rPr>
              <a:t>	</a:t>
            </a:r>
          </a:p>
        </p:txBody>
      </p:sp>
      <p:sp>
        <p:nvSpPr>
          <p:cNvPr id="2054" name="Text Box 7">
            <a:extLst>
              <a:ext uri="{FF2B5EF4-FFF2-40B4-BE49-F238E27FC236}">
                <a16:creationId xmlns:a16="http://schemas.microsoft.com/office/drawing/2014/main" xmlns="" id="{E60BF9FD-79C0-4F64-AF90-E371FD713838}"/>
              </a:ext>
            </a:extLst>
          </p:cNvPr>
          <p:cNvSpPr txBox="1">
            <a:spLocks noChangeArrowheads="1"/>
          </p:cNvSpPr>
          <p:nvPr/>
        </p:nvSpPr>
        <p:spPr bwMode="auto">
          <a:xfrm>
            <a:off x="1076008" y="857250"/>
            <a:ext cx="5721860" cy="27721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eaLnBrk="0">
              <a:defRPr>
                <a:solidFill>
                  <a:schemeClr val="tx1"/>
                </a:solidFill>
                <a:latin typeface="Arial" panose="020B0604020202020204" pitchFamily="34" charset="0"/>
              </a:defRPr>
            </a:lvl1pPr>
            <a:lvl2pPr marL="742950" indent="-285750" eaLnBrk="0">
              <a:defRPr>
                <a:solidFill>
                  <a:schemeClr val="tx1"/>
                </a:solidFill>
                <a:latin typeface="Arial" panose="020B0604020202020204" pitchFamily="34" charset="0"/>
              </a:defRPr>
            </a:lvl2pPr>
            <a:lvl3pPr marL="1143000" indent="-228600" eaLnBrk="0">
              <a:defRPr>
                <a:solidFill>
                  <a:schemeClr val="tx1"/>
                </a:solidFill>
                <a:latin typeface="Arial" panose="020B0604020202020204" pitchFamily="34" charset="0"/>
              </a:defRPr>
            </a:lvl3pPr>
            <a:lvl4pPr marL="1600200" indent="-228600" eaLnBrk="0">
              <a:defRPr>
                <a:solidFill>
                  <a:schemeClr val="tx1"/>
                </a:solidFill>
                <a:latin typeface="Arial" panose="020B0604020202020204" pitchFamily="34" charset="0"/>
              </a:defRPr>
            </a:lvl4pPr>
            <a:lvl5pPr marL="2057400" indent="-228600" eaLnBrk="0">
              <a:defRPr>
                <a:solidFill>
                  <a:schemeClr val="tx1"/>
                </a:solidFill>
                <a:latin typeface="Arial" panose="020B0604020202020204" pitchFamily="34" charset="0"/>
              </a:defRPr>
            </a:lvl5pPr>
            <a:lvl6pPr marL="2514600" indent="-228600" defTabSz="449263" eaLnBrk="0" fontAlgn="base" hangingPunct="0">
              <a:lnSpc>
                <a:spcPct val="93000"/>
              </a:lnSpc>
              <a:spcBef>
                <a:spcPct val="0"/>
              </a:spcBef>
              <a:spcAft>
                <a:spcPct val="0"/>
              </a:spcAft>
              <a:buClr>
                <a:srgbClr val="000000"/>
              </a:buClr>
              <a:buSzPct val="45000"/>
              <a:buFont typeface="Wingdings" panose="05000000000000000000" pitchFamily="2" charset="2"/>
              <a:defRPr>
                <a:solidFill>
                  <a:schemeClr val="tx1"/>
                </a:solidFill>
                <a:latin typeface="Arial" panose="020B0604020202020204" pitchFamily="34" charset="0"/>
              </a:defRPr>
            </a:lvl6pPr>
            <a:lvl7pPr marL="2971800" indent="-228600" defTabSz="449263" eaLnBrk="0" fontAlgn="base" hangingPunct="0">
              <a:lnSpc>
                <a:spcPct val="93000"/>
              </a:lnSpc>
              <a:spcBef>
                <a:spcPct val="0"/>
              </a:spcBef>
              <a:spcAft>
                <a:spcPct val="0"/>
              </a:spcAft>
              <a:buClr>
                <a:srgbClr val="000000"/>
              </a:buClr>
              <a:buSzPct val="45000"/>
              <a:buFont typeface="Wingdings" panose="05000000000000000000" pitchFamily="2" charset="2"/>
              <a:defRPr>
                <a:solidFill>
                  <a:schemeClr val="tx1"/>
                </a:solidFill>
                <a:latin typeface="Arial" panose="020B0604020202020204" pitchFamily="34" charset="0"/>
              </a:defRPr>
            </a:lvl7pPr>
            <a:lvl8pPr marL="3429000" indent="-228600" defTabSz="449263" eaLnBrk="0" fontAlgn="base" hangingPunct="0">
              <a:lnSpc>
                <a:spcPct val="93000"/>
              </a:lnSpc>
              <a:spcBef>
                <a:spcPct val="0"/>
              </a:spcBef>
              <a:spcAft>
                <a:spcPct val="0"/>
              </a:spcAft>
              <a:buClr>
                <a:srgbClr val="000000"/>
              </a:buClr>
              <a:buSzPct val="45000"/>
              <a:buFont typeface="Wingdings" panose="05000000000000000000" pitchFamily="2" charset="2"/>
              <a:defRPr>
                <a:solidFill>
                  <a:schemeClr val="tx1"/>
                </a:solidFill>
                <a:latin typeface="Arial" panose="020B0604020202020204" pitchFamily="34" charset="0"/>
              </a:defRPr>
            </a:lvl8pPr>
            <a:lvl9pPr marL="3886200" indent="-228600" defTabSz="449263" eaLnBrk="0" fontAlgn="base" hangingPunct="0">
              <a:lnSpc>
                <a:spcPct val="93000"/>
              </a:lnSpc>
              <a:spcBef>
                <a:spcPct val="0"/>
              </a:spcBef>
              <a:spcAft>
                <a:spcPct val="0"/>
              </a:spcAft>
              <a:buClr>
                <a:srgbClr val="000000"/>
              </a:buClr>
              <a:buSzPct val="45000"/>
              <a:buFont typeface="Wingdings" panose="05000000000000000000" pitchFamily="2" charset="2"/>
              <a:defRPr>
                <a:solidFill>
                  <a:schemeClr val="tx1"/>
                </a:solidFill>
                <a:latin typeface="Arial" panose="020B0604020202020204" pitchFamily="34" charset="0"/>
              </a:defRPr>
            </a:lvl9pPr>
          </a:lstStyle>
          <a:p>
            <a:pPr eaLnBrk="1"/>
            <a:endParaRPr lang="nl-NL" altLang="nl-NL" sz="1429"/>
          </a:p>
        </p:txBody>
      </p:sp>
      <p:sp>
        <p:nvSpPr>
          <p:cNvPr id="2055" name="Text Box 8">
            <a:extLst>
              <a:ext uri="{FF2B5EF4-FFF2-40B4-BE49-F238E27FC236}">
                <a16:creationId xmlns:a16="http://schemas.microsoft.com/office/drawing/2014/main" xmlns="" id="{029D7280-391B-45BF-BDFD-3726186FC405}"/>
              </a:ext>
            </a:extLst>
          </p:cNvPr>
          <p:cNvSpPr txBox="1">
            <a:spLocks noChangeArrowheads="1"/>
          </p:cNvSpPr>
          <p:nvPr/>
        </p:nvSpPr>
        <p:spPr bwMode="auto">
          <a:xfrm>
            <a:off x="1076008" y="1124380"/>
            <a:ext cx="4677284" cy="63884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eaLnBrk="0">
              <a:defRPr>
                <a:solidFill>
                  <a:schemeClr val="tx1"/>
                </a:solidFill>
                <a:latin typeface="Arial" panose="020B0604020202020204" pitchFamily="34" charset="0"/>
              </a:defRPr>
            </a:lvl1pPr>
            <a:lvl2pPr marL="742950" indent="-285750" eaLnBrk="0">
              <a:defRPr>
                <a:solidFill>
                  <a:schemeClr val="tx1"/>
                </a:solidFill>
                <a:latin typeface="Arial" panose="020B0604020202020204" pitchFamily="34" charset="0"/>
              </a:defRPr>
            </a:lvl2pPr>
            <a:lvl3pPr marL="1143000" indent="-228600" eaLnBrk="0">
              <a:defRPr>
                <a:solidFill>
                  <a:schemeClr val="tx1"/>
                </a:solidFill>
                <a:latin typeface="Arial" panose="020B0604020202020204" pitchFamily="34" charset="0"/>
              </a:defRPr>
            </a:lvl3pPr>
            <a:lvl4pPr marL="1600200" indent="-228600" eaLnBrk="0">
              <a:defRPr>
                <a:solidFill>
                  <a:schemeClr val="tx1"/>
                </a:solidFill>
                <a:latin typeface="Arial" panose="020B0604020202020204" pitchFamily="34" charset="0"/>
              </a:defRPr>
            </a:lvl4pPr>
            <a:lvl5pPr marL="2057400" indent="-228600" eaLnBrk="0">
              <a:defRPr>
                <a:solidFill>
                  <a:schemeClr val="tx1"/>
                </a:solidFill>
                <a:latin typeface="Arial" panose="020B0604020202020204" pitchFamily="34" charset="0"/>
              </a:defRPr>
            </a:lvl5pPr>
            <a:lvl6pPr marL="2514600" indent="-228600" defTabSz="449263" eaLnBrk="0" fontAlgn="base" hangingPunct="0">
              <a:lnSpc>
                <a:spcPct val="93000"/>
              </a:lnSpc>
              <a:spcBef>
                <a:spcPct val="0"/>
              </a:spcBef>
              <a:spcAft>
                <a:spcPct val="0"/>
              </a:spcAft>
              <a:buClr>
                <a:srgbClr val="000000"/>
              </a:buClr>
              <a:buSzPct val="45000"/>
              <a:buFont typeface="Wingdings" panose="05000000000000000000" pitchFamily="2" charset="2"/>
              <a:defRPr>
                <a:solidFill>
                  <a:schemeClr val="tx1"/>
                </a:solidFill>
                <a:latin typeface="Arial" panose="020B0604020202020204" pitchFamily="34" charset="0"/>
              </a:defRPr>
            </a:lvl6pPr>
            <a:lvl7pPr marL="2971800" indent="-228600" defTabSz="449263" eaLnBrk="0" fontAlgn="base" hangingPunct="0">
              <a:lnSpc>
                <a:spcPct val="93000"/>
              </a:lnSpc>
              <a:spcBef>
                <a:spcPct val="0"/>
              </a:spcBef>
              <a:spcAft>
                <a:spcPct val="0"/>
              </a:spcAft>
              <a:buClr>
                <a:srgbClr val="000000"/>
              </a:buClr>
              <a:buSzPct val="45000"/>
              <a:buFont typeface="Wingdings" panose="05000000000000000000" pitchFamily="2" charset="2"/>
              <a:defRPr>
                <a:solidFill>
                  <a:schemeClr val="tx1"/>
                </a:solidFill>
                <a:latin typeface="Arial" panose="020B0604020202020204" pitchFamily="34" charset="0"/>
              </a:defRPr>
            </a:lvl7pPr>
            <a:lvl8pPr marL="3429000" indent="-228600" defTabSz="449263" eaLnBrk="0" fontAlgn="base" hangingPunct="0">
              <a:lnSpc>
                <a:spcPct val="93000"/>
              </a:lnSpc>
              <a:spcBef>
                <a:spcPct val="0"/>
              </a:spcBef>
              <a:spcAft>
                <a:spcPct val="0"/>
              </a:spcAft>
              <a:buClr>
                <a:srgbClr val="000000"/>
              </a:buClr>
              <a:buSzPct val="45000"/>
              <a:buFont typeface="Wingdings" panose="05000000000000000000" pitchFamily="2" charset="2"/>
              <a:defRPr>
                <a:solidFill>
                  <a:schemeClr val="tx1"/>
                </a:solidFill>
                <a:latin typeface="Arial" panose="020B0604020202020204" pitchFamily="34" charset="0"/>
              </a:defRPr>
            </a:lvl8pPr>
            <a:lvl9pPr marL="3886200" indent="-228600" defTabSz="449263" eaLnBrk="0" fontAlgn="base" hangingPunct="0">
              <a:lnSpc>
                <a:spcPct val="93000"/>
              </a:lnSpc>
              <a:spcBef>
                <a:spcPct val="0"/>
              </a:spcBef>
              <a:spcAft>
                <a:spcPct val="0"/>
              </a:spcAft>
              <a:buClr>
                <a:srgbClr val="000000"/>
              </a:buClr>
              <a:buSzPct val="45000"/>
              <a:buFont typeface="Wingdings" panose="05000000000000000000" pitchFamily="2" charset="2"/>
              <a:defRPr>
                <a:solidFill>
                  <a:schemeClr val="tx1"/>
                </a:solidFill>
                <a:latin typeface="Arial" panose="020B0604020202020204" pitchFamily="34" charset="0"/>
              </a:defRPr>
            </a:lvl9pPr>
          </a:lstStyle>
          <a:p>
            <a:pPr eaLnBrk="1"/>
            <a:endParaRPr lang="nl-NL" altLang="nl-NL" sz="1429"/>
          </a:p>
        </p:txBody>
      </p:sp>
      <p:sp>
        <p:nvSpPr>
          <p:cNvPr id="2056" name="Text Box 9">
            <a:extLst>
              <a:ext uri="{FF2B5EF4-FFF2-40B4-BE49-F238E27FC236}">
                <a16:creationId xmlns:a16="http://schemas.microsoft.com/office/drawing/2014/main" xmlns="" id="{9F692005-B45F-4BD0-8D63-F15DFB7746E4}"/>
              </a:ext>
            </a:extLst>
          </p:cNvPr>
          <p:cNvSpPr txBox="1">
            <a:spLocks noChangeArrowheads="1"/>
          </p:cNvSpPr>
          <p:nvPr/>
        </p:nvSpPr>
        <p:spPr bwMode="auto">
          <a:xfrm>
            <a:off x="955045" y="1124380"/>
            <a:ext cx="7087748" cy="58970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eaLnBrk="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chemeClr val="tx1"/>
                </a:solidFill>
                <a:latin typeface="Arial" panose="020B0604020202020204" pitchFamily="34" charset="0"/>
              </a:defRPr>
            </a:lvl1pPr>
            <a:lvl2pPr marL="742950" indent="-285750" eaLnBrk="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chemeClr val="tx1"/>
                </a:solidFill>
                <a:latin typeface="Arial" panose="020B0604020202020204" pitchFamily="34" charset="0"/>
              </a:defRPr>
            </a:lvl2pPr>
            <a:lvl3pPr marL="1143000" indent="-228600" eaLnBrk="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chemeClr val="tx1"/>
                </a:solidFill>
                <a:latin typeface="Arial" panose="020B0604020202020204" pitchFamily="34" charset="0"/>
              </a:defRPr>
            </a:lvl3pPr>
            <a:lvl4pPr marL="1600200" indent="-228600" eaLnBrk="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chemeClr val="tx1"/>
                </a:solidFill>
                <a:latin typeface="Arial" panose="020B0604020202020204" pitchFamily="34" charset="0"/>
              </a:defRPr>
            </a:lvl4pPr>
            <a:lvl5pPr marL="2057400" indent="-228600" eaLnBrk="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chemeClr val="tx1"/>
                </a:solidFill>
                <a:latin typeface="Arial" panose="020B0604020202020204" pitchFamily="34" charset="0"/>
              </a:defRPr>
            </a:lvl5pPr>
            <a:lvl6pPr marL="2514600" indent="-228600" defTabSz="449263" eaLnBrk="0" fontAlgn="base" hangingPunct="0">
              <a:lnSpc>
                <a:spcPct val="93000"/>
              </a:lnSpc>
              <a:spcBef>
                <a:spcPct val="0"/>
              </a:spcBef>
              <a:spcAft>
                <a:spcPct val="0"/>
              </a:spcAft>
              <a:buClr>
                <a:srgbClr val="000000"/>
              </a:buClr>
              <a:buSzPct val="45000"/>
              <a:buFont typeface="Wingdings" panose="05000000000000000000" pitchFamily="2" charset="2"/>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chemeClr val="tx1"/>
                </a:solidFill>
                <a:latin typeface="Arial" panose="020B0604020202020204" pitchFamily="34" charset="0"/>
              </a:defRPr>
            </a:lvl6pPr>
            <a:lvl7pPr marL="2971800" indent="-228600" defTabSz="449263" eaLnBrk="0" fontAlgn="base" hangingPunct="0">
              <a:lnSpc>
                <a:spcPct val="93000"/>
              </a:lnSpc>
              <a:spcBef>
                <a:spcPct val="0"/>
              </a:spcBef>
              <a:spcAft>
                <a:spcPct val="0"/>
              </a:spcAft>
              <a:buClr>
                <a:srgbClr val="000000"/>
              </a:buClr>
              <a:buSzPct val="45000"/>
              <a:buFont typeface="Wingdings" panose="05000000000000000000" pitchFamily="2" charset="2"/>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chemeClr val="tx1"/>
                </a:solidFill>
                <a:latin typeface="Arial" panose="020B0604020202020204" pitchFamily="34" charset="0"/>
              </a:defRPr>
            </a:lvl7pPr>
            <a:lvl8pPr marL="3429000" indent="-228600" defTabSz="449263" eaLnBrk="0" fontAlgn="base" hangingPunct="0">
              <a:lnSpc>
                <a:spcPct val="93000"/>
              </a:lnSpc>
              <a:spcBef>
                <a:spcPct val="0"/>
              </a:spcBef>
              <a:spcAft>
                <a:spcPct val="0"/>
              </a:spcAft>
              <a:buClr>
                <a:srgbClr val="000000"/>
              </a:buClr>
              <a:buSzPct val="45000"/>
              <a:buFont typeface="Wingdings" panose="05000000000000000000" pitchFamily="2" charset="2"/>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chemeClr val="tx1"/>
                </a:solidFill>
                <a:latin typeface="Arial" panose="020B0604020202020204" pitchFamily="34" charset="0"/>
              </a:defRPr>
            </a:lvl8pPr>
            <a:lvl9pPr marL="3886200" indent="-228600" defTabSz="449263" eaLnBrk="0" fontAlgn="base" hangingPunct="0">
              <a:lnSpc>
                <a:spcPct val="93000"/>
              </a:lnSpc>
              <a:spcBef>
                <a:spcPct val="0"/>
              </a:spcBef>
              <a:spcAft>
                <a:spcPct val="0"/>
              </a:spcAft>
              <a:buClr>
                <a:srgbClr val="000000"/>
              </a:buClr>
              <a:buSzPct val="45000"/>
              <a:buFont typeface="Wingdings" panose="05000000000000000000" pitchFamily="2" charset="2"/>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chemeClr val="tx1"/>
                </a:solidFill>
                <a:latin typeface="Arial" panose="020B0604020202020204" pitchFamily="34" charset="0"/>
              </a:defRPr>
            </a:lvl9pPr>
          </a:lstStyle>
          <a:p>
            <a:pPr eaLnBrk="1"/>
            <a:r>
              <a:rPr lang="nl-NL" altLang="nl-NL" sz="3175" dirty="0"/>
              <a:t>Diëtetiek </a:t>
            </a:r>
          </a:p>
        </p:txBody>
      </p:sp>
      <p:sp>
        <p:nvSpPr>
          <p:cNvPr id="2059" name="Oval 12">
            <a:extLst>
              <a:ext uri="{FF2B5EF4-FFF2-40B4-BE49-F238E27FC236}">
                <a16:creationId xmlns:a16="http://schemas.microsoft.com/office/drawing/2014/main" xmlns="" id="{E093F8B2-D247-4C3A-B1E4-9E8FBBE4E529}"/>
              </a:ext>
            </a:extLst>
          </p:cNvPr>
          <p:cNvSpPr>
            <a:spLocks noChangeArrowheads="1"/>
          </p:cNvSpPr>
          <p:nvPr/>
        </p:nvSpPr>
        <p:spPr bwMode="auto">
          <a:xfrm>
            <a:off x="3113500" y="3481923"/>
            <a:ext cx="2048832" cy="963933"/>
          </a:xfrm>
          <a:prstGeom prst="ellipse">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eaLnBrk="0">
              <a:defRPr>
                <a:solidFill>
                  <a:schemeClr val="tx1"/>
                </a:solidFill>
                <a:latin typeface="Arial" panose="020B0604020202020204" pitchFamily="34" charset="0"/>
              </a:defRPr>
            </a:lvl1pPr>
            <a:lvl2pPr marL="742950" indent="-285750" eaLnBrk="0">
              <a:defRPr>
                <a:solidFill>
                  <a:schemeClr val="tx1"/>
                </a:solidFill>
                <a:latin typeface="Arial" panose="020B0604020202020204" pitchFamily="34" charset="0"/>
              </a:defRPr>
            </a:lvl2pPr>
            <a:lvl3pPr marL="1143000" indent="-228600" eaLnBrk="0">
              <a:defRPr>
                <a:solidFill>
                  <a:schemeClr val="tx1"/>
                </a:solidFill>
                <a:latin typeface="Arial" panose="020B0604020202020204" pitchFamily="34" charset="0"/>
              </a:defRPr>
            </a:lvl3pPr>
            <a:lvl4pPr marL="1600200" indent="-228600" eaLnBrk="0">
              <a:defRPr>
                <a:solidFill>
                  <a:schemeClr val="tx1"/>
                </a:solidFill>
                <a:latin typeface="Arial" panose="020B0604020202020204" pitchFamily="34" charset="0"/>
              </a:defRPr>
            </a:lvl4pPr>
            <a:lvl5pPr marL="2057400" indent="-228600" eaLnBrk="0">
              <a:defRPr>
                <a:solidFill>
                  <a:schemeClr val="tx1"/>
                </a:solidFill>
                <a:latin typeface="Arial" panose="020B0604020202020204" pitchFamily="34" charset="0"/>
              </a:defRPr>
            </a:lvl5pPr>
            <a:lvl6pPr marL="2514600" indent="-228600" defTabSz="449263" eaLnBrk="0" fontAlgn="base" hangingPunct="0">
              <a:lnSpc>
                <a:spcPct val="93000"/>
              </a:lnSpc>
              <a:spcBef>
                <a:spcPct val="0"/>
              </a:spcBef>
              <a:spcAft>
                <a:spcPct val="0"/>
              </a:spcAft>
              <a:buClr>
                <a:srgbClr val="000000"/>
              </a:buClr>
              <a:buSzPct val="45000"/>
              <a:buFont typeface="Wingdings" panose="05000000000000000000" pitchFamily="2" charset="2"/>
              <a:defRPr>
                <a:solidFill>
                  <a:schemeClr val="tx1"/>
                </a:solidFill>
                <a:latin typeface="Arial" panose="020B0604020202020204" pitchFamily="34" charset="0"/>
              </a:defRPr>
            </a:lvl6pPr>
            <a:lvl7pPr marL="2971800" indent="-228600" defTabSz="449263" eaLnBrk="0" fontAlgn="base" hangingPunct="0">
              <a:lnSpc>
                <a:spcPct val="93000"/>
              </a:lnSpc>
              <a:spcBef>
                <a:spcPct val="0"/>
              </a:spcBef>
              <a:spcAft>
                <a:spcPct val="0"/>
              </a:spcAft>
              <a:buClr>
                <a:srgbClr val="000000"/>
              </a:buClr>
              <a:buSzPct val="45000"/>
              <a:buFont typeface="Wingdings" panose="05000000000000000000" pitchFamily="2" charset="2"/>
              <a:defRPr>
                <a:solidFill>
                  <a:schemeClr val="tx1"/>
                </a:solidFill>
                <a:latin typeface="Arial" panose="020B0604020202020204" pitchFamily="34" charset="0"/>
              </a:defRPr>
            </a:lvl7pPr>
            <a:lvl8pPr marL="3429000" indent="-228600" defTabSz="449263" eaLnBrk="0" fontAlgn="base" hangingPunct="0">
              <a:lnSpc>
                <a:spcPct val="93000"/>
              </a:lnSpc>
              <a:spcBef>
                <a:spcPct val="0"/>
              </a:spcBef>
              <a:spcAft>
                <a:spcPct val="0"/>
              </a:spcAft>
              <a:buClr>
                <a:srgbClr val="000000"/>
              </a:buClr>
              <a:buSzPct val="45000"/>
              <a:buFont typeface="Wingdings" panose="05000000000000000000" pitchFamily="2" charset="2"/>
              <a:defRPr>
                <a:solidFill>
                  <a:schemeClr val="tx1"/>
                </a:solidFill>
                <a:latin typeface="Arial" panose="020B0604020202020204" pitchFamily="34" charset="0"/>
              </a:defRPr>
            </a:lvl8pPr>
            <a:lvl9pPr marL="3886200" indent="-228600" defTabSz="449263" eaLnBrk="0" fontAlgn="base" hangingPunct="0">
              <a:lnSpc>
                <a:spcPct val="93000"/>
              </a:lnSpc>
              <a:spcBef>
                <a:spcPct val="0"/>
              </a:spcBef>
              <a:spcAft>
                <a:spcPct val="0"/>
              </a:spcAft>
              <a:buClr>
                <a:srgbClr val="000000"/>
              </a:buClr>
              <a:buSzPct val="45000"/>
              <a:buFont typeface="Wingdings" panose="05000000000000000000" pitchFamily="2" charset="2"/>
              <a:defRPr>
                <a:solidFill>
                  <a:schemeClr val="tx1"/>
                </a:solidFill>
                <a:latin typeface="Arial" panose="020B0604020202020204" pitchFamily="34" charset="0"/>
              </a:defRPr>
            </a:lvl9pPr>
          </a:lstStyle>
          <a:p>
            <a:pPr eaLnBrk="1"/>
            <a:endParaRPr lang="nl-NL" altLang="nl-NL" sz="1429"/>
          </a:p>
        </p:txBody>
      </p:sp>
      <p:sp>
        <p:nvSpPr>
          <p:cNvPr id="2061" name="Line 16">
            <a:extLst>
              <a:ext uri="{FF2B5EF4-FFF2-40B4-BE49-F238E27FC236}">
                <a16:creationId xmlns:a16="http://schemas.microsoft.com/office/drawing/2014/main" xmlns="" id="{4E7ABDC4-227B-419A-910C-D943DCECB872}"/>
              </a:ext>
            </a:extLst>
          </p:cNvPr>
          <p:cNvSpPr>
            <a:spLocks noChangeShapeType="1"/>
          </p:cNvSpPr>
          <p:nvPr/>
        </p:nvSpPr>
        <p:spPr bwMode="auto">
          <a:xfrm>
            <a:off x="2522539" y="3750312"/>
            <a:ext cx="60482" cy="1261"/>
          </a:xfrm>
          <a:prstGeom prst="line">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nl-NL" sz="1429"/>
          </a:p>
        </p:txBody>
      </p:sp>
      <p:sp>
        <p:nvSpPr>
          <p:cNvPr id="2067" name="Text Box 22">
            <a:extLst>
              <a:ext uri="{FF2B5EF4-FFF2-40B4-BE49-F238E27FC236}">
                <a16:creationId xmlns:a16="http://schemas.microsoft.com/office/drawing/2014/main" xmlns="" id="{B1E38BAF-0EDF-4C6D-A878-7CB63D2E2160}"/>
              </a:ext>
            </a:extLst>
          </p:cNvPr>
          <p:cNvSpPr txBox="1">
            <a:spLocks noChangeArrowheads="1"/>
          </p:cNvSpPr>
          <p:nvPr/>
        </p:nvSpPr>
        <p:spPr bwMode="auto">
          <a:xfrm>
            <a:off x="1655629" y="4617222"/>
            <a:ext cx="728306" cy="89337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eaLnBrk="0">
              <a:defRPr>
                <a:solidFill>
                  <a:schemeClr val="tx1"/>
                </a:solidFill>
                <a:latin typeface="Arial" panose="020B0604020202020204" pitchFamily="34" charset="0"/>
              </a:defRPr>
            </a:lvl1pPr>
            <a:lvl2pPr marL="742950" indent="-285750" eaLnBrk="0">
              <a:defRPr>
                <a:solidFill>
                  <a:schemeClr val="tx1"/>
                </a:solidFill>
                <a:latin typeface="Arial" panose="020B0604020202020204" pitchFamily="34" charset="0"/>
              </a:defRPr>
            </a:lvl2pPr>
            <a:lvl3pPr marL="1143000" indent="-228600" eaLnBrk="0">
              <a:defRPr>
                <a:solidFill>
                  <a:schemeClr val="tx1"/>
                </a:solidFill>
                <a:latin typeface="Arial" panose="020B0604020202020204" pitchFamily="34" charset="0"/>
              </a:defRPr>
            </a:lvl3pPr>
            <a:lvl4pPr marL="1600200" indent="-228600" eaLnBrk="0">
              <a:defRPr>
                <a:solidFill>
                  <a:schemeClr val="tx1"/>
                </a:solidFill>
                <a:latin typeface="Arial" panose="020B0604020202020204" pitchFamily="34" charset="0"/>
              </a:defRPr>
            </a:lvl4pPr>
            <a:lvl5pPr marL="2057400" indent="-228600" eaLnBrk="0">
              <a:defRPr>
                <a:solidFill>
                  <a:schemeClr val="tx1"/>
                </a:solidFill>
                <a:latin typeface="Arial" panose="020B0604020202020204" pitchFamily="34" charset="0"/>
              </a:defRPr>
            </a:lvl5pPr>
            <a:lvl6pPr marL="2514600" indent="-228600" defTabSz="449263" eaLnBrk="0" fontAlgn="base" hangingPunct="0">
              <a:lnSpc>
                <a:spcPct val="93000"/>
              </a:lnSpc>
              <a:spcBef>
                <a:spcPct val="0"/>
              </a:spcBef>
              <a:spcAft>
                <a:spcPct val="0"/>
              </a:spcAft>
              <a:buClr>
                <a:srgbClr val="000000"/>
              </a:buClr>
              <a:buSzPct val="45000"/>
              <a:buFont typeface="Wingdings" panose="05000000000000000000" pitchFamily="2" charset="2"/>
              <a:defRPr>
                <a:solidFill>
                  <a:schemeClr val="tx1"/>
                </a:solidFill>
                <a:latin typeface="Arial" panose="020B0604020202020204" pitchFamily="34" charset="0"/>
              </a:defRPr>
            </a:lvl6pPr>
            <a:lvl7pPr marL="2971800" indent="-228600" defTabSz="449263" eaLnBrk="0" fontAlgn="base" hangingPunct="0">
              <a:lnSpc>
                <a:spcPct val="93000"/>
              </a:lnSpc>
              <a:spcBef>
                <a:spcPct val="0"/>
              </a:spcBef>
              <a:spcAft>
                <a:spcPct val="0"/>
              </a:spcAft>
              <a:buClr>
                <a:srgbClr val="000000"/>
              </a:buClr>
              <a:buSzPct val="45000"/>
              <a:buFont typeface="Wingdings" panose="05000000000000000000" pitchFamily="2" charset="2"/>
              <a:defRPr>
                <a:solidFill>
                  <a:schemeClr val="tx1"/>
                </a:solidFill>
                <a:latin typeface="Arial" panose="020B0604020202020204" pitchFamily="34" charset="0"/>
              </a:defRPr>
            </a:lvl7pPr>
            <a:lvl8pPr marL="3429000" indent="-228600" defTabSz="449263" eaLnBrk="0" fontAlgn="base" hangingPunct="0">
              <a:lnSpc>
                <a:spcPct val="93000"/>
              </a:lnSpc>
              <a:spcBef>
                <a:spcPct val="0"/>
              </a:spcBef>
              <a:spcAft>
                <a:spcPct val="0"/>
              </a:spcAft>
              <a:buClr>
                <a:srgbClr val="000000"/>
              </a:buClr>
              <a:buSzPct val="45000"/>
              <a:buFont typeface="Wingdings" panose="05000000000000000000" pitchFamily="2" charset="2"/>
              <a:defRPr>
                <a:solidFill>
                  <a:schemeClr val="tx1"/>
                </a:solidFill>
                <a:latin typeface="Arial" panose="020B0604020202020204" pitchFamily="34" charset="0"/>
              </a:defRPr>
            </a:lvl8pPr>
            <a:lvl9pPr marL="3886200" indent="-228600" defTabSz="449263" eaLnBrk="0" fontAlgn="base" hangingPunct="0">
              <a:lnSpc>
                <a:spcPct val="93000"/>
              </a:lnSpc>
              <a:spcBef>
                <a:spcPct val="0"/>
              </a:spcBef>
              <a:spcAft>
                <a:spcPct val="0"/>
              </a:spcAft>
              <a:buClr>
                <a:srgbClr val="000000"/>
              </a:buClr>
              <a:buSzPct val="45000"/>
              <a:buFont typeface="Wingdings" panose="05000000000000000000" pitchFamily="2" charset="2"/>
              <a:defRPr>
                <a:solidFill>
                  <a:schemeClr val="tx1"/>
                </a:solidFill>
                <a:latin typeface="Arial" panose="020B0604020202020204" pitchFamily="34" charset="0"/>
              </a:defRPr>
            </a:lvl9pPr>
          </a:lstStyle>
          <a:p>
            <a:pPr eaLnBrk="1"/>
            <a:endParaRPr lang="nl-NL" altLang="nl-NL" sz="1429"/>
          </a:p>
        </p:txBody>
      </p:sp>
      <p:sp>
        <p:nvSpPr>
          <p:cNvPr id="2068" name="Text Box 23">
            <a:extLst>
              <a:ext uri="{FF2B5EF4-FFF2-40B4-BE49-F238E27FC236}">
                <a16:creationId xmlns:a16="http://schemas.microsoft.com/office/drawing/2014/main" xmlns="" id="{D3DA62D8-5D75-4B2A-9579-FE77005AB4D2}"/>
              </a:ext>
            </a:extLst>
          </p:cNvPr>
          <p:cNvSpPr txBox="1">
            <a:spLocks noChangeArrowheads="1"/>
          </p:cNvSpPr>
          <p:nvPr/>
        </p:nvSpPr>
        <p:spPr bwMode="auto">
          <a:xfrm>
            <a:off x="1108770" y="2025312"/>
            <a:ext cx="728306" cy="89337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eaLnBrk="0">
              <a:defRPr>
                <a:solidFill>
                  <a:schemeClr val="tx1"/>
                </a:solidFill>
                <a:latin typeface="Arial" panose="020B0604020202020204" pitchFamily="34" charset="0"/>
              </a:defRPr>
            </a:lvl1pPr>
            <a:lvl2pPr marL="742950" indent="-285750" eaLnBrk="0">
              <a:defRPr>
                <a:solidFill>
                  <a:schemeClr val="tx1"/>
                </a:solidFill>
                <a:latin typeface="Arial" panose="020B0604020202020204" pitchFamily="34" charset="0"/>
              </a:defRPr>
            </a:lvl2pPr>
            <a:lvl3pPr marL="1143000" indent="-228600" eaLnBrk="0">
              <a:defRPr>
                <a:solidFill>
                  <a:schemeClr val="tx1"/>
                </a:solidFill>
                <a:latin typeface="Arial" panose="020B0604020202020204" pitchFamily="34" charset="0"/>
              </a:defRPr>
            </a:lvl3pPr>
            <a:lvl4pPr marL="1600200" indent="-228600" eaLnBrk="0">
              <a:defRPr>
                <a:solidFill>
                  <a:schemeClr val="tx1"/>
                </a:solidFill>
                <a:latin typeface="Arial" panose="020B0604020202020204" pitchFamily="34" charset="0"/>
              </a:defRPr>
            </a:lvl4pPr>
            <a:lvl5pPr marL="2057400" indent="-228600" eaLnBrk="0">
              <a:defRPr>
                <a:solidFill>
                  <a:schemeClr val="tx1"/>
                </a:solidFill>
                <a:latin typeface="Arial" panose="020B0604020202020204" pitchFamily="34" charset="0"/>
              </a:defRPr>
            </a:lvl5pPr>
            <a:lvl6pPr marL="2514600" indent="-228600" defTabSz="449263" eaLnBrk="0" fontAlgn="base" hangingPunct="0">
              <a:lnSpc>
                <a:spcPct val="93000"/>
              </a:lnSpc>
              <a:spcBef>
                <a:spcPct val="0"/>
              </a:spcBef>
              <a:spcAft>
                <a:spcPct val="0"/>
              </a:spcAft>
              <a:buClr>
                <a:srgbClr val="000000"/>
              </a:buClr>
              <a:buSzPct val="45000"/>
              <a:buFont typeface="Wingdings" panose="05000000000000000000" pitchFamily="2" charset="2"/>
              <a:defRPr>
                <a:solidFill>
                  <a:schemeClr val="tx1"/>
                </a:solidFill>
                <a:latin typeface="Arial" panose="020B0604020202020204" pitchFamily="34" charset="0"/>
              </a:defRPr>
            </a:lvl6pPr>
            <a:lvl7pPr marL="2971800" indent="-228600" defTabSz="449263" eaLnBrk="0" fontAlgn="base" hangingPunct="0">
              <a:lnSpc>
                <a:spcPct val="93000"/>
              </a:lnSpc>
              <a:spcBef>
                <a:spcPct val="0"/>
              </a:spcBef>
              <a:spcAft>
                <a:spcPct val="0"/>
              </a:spcAft>
              <a:buClr>
                <a:srgbClr val="000000"/>
              </a:buClr>
              <a:buSzPct val="45000"/>
              <a:buFont typeface="Wingdings" panose="05000000000000000000" pitchFamily="2" charset="2"/>
              <a:defRPr>
                <a:solidFill>
                  <a:schemeClr val="tx1"/>
                </a:solidFill>
                <a:latin typeface="Arial" panose="020B0604020202020204" pitchFamily="34" charset="0"/>
              </a:defRPr>
            </a:lvl7pPr>
            <a:lvl8pPr marL="3429000" indent="-228600" defTabSz="449263" eaLnBrk="0" fontAlgn="base" hangingPunct="0">
              <a:lnSpc>
                <a:spcPct val="93000"/>
              </a:lnSpc>
              <a:spcBef>
                <a:spcPct val="0"/>
              </a:spcBef>
              <a:spcAft>
                <a:spcPct val="0"/>
              </a:spcAft>
              <a:buClr>
                <a:srgbClr val="000000"/>
              </a:buClr>
              <a:buSzPct val="45000"/>
              <a:buFont typeface="Wingdings" panose="05000000000000000000" pitchFamily="2" charset="2"/>
              <a:defRPr>
                <a:solidFill>
                  <a:schemeClr val="tx1"/>
                </a:solidFill>
                <a:latin typeface="Arial" panose="020B0604020202020204" pitchFamily="34" charset="0"/>
              </a:defRPr>
            </a:lvl8pPr>
            <a:lvl9pPr marL="3886200" indent="-228600" defTabSz="449263" eaLnBrk="0" fontAlgn="base" hangingPunct="0">
              <a:lnSpc>
                <a:spcPct val="93000"/>
              </a:lnSpc>
              <a:spcBef>
                <a:spcPct val="0"/>
              </a:spcBef>
              <a:spcAft>
                <a:spcPct val="0"/>
              </a:spcAft>
              <a:buClr>
                <a:srgbClr val="000000"/>
              </a:buClr>
              <a:buSzPct val="45000"/>
              <a:buFont typeface="Wingdings" panose="05000000000000000000" pitchFamily="2" charset="2"/>
              <a:defRPr>
                <a:solidFill>
                  <a:schemeClr val="tx1"/>
                </a:solidFill>
                <a:latin typeface="Arial" panose="020B0604020202020204" pitchFamily="34" charset="0"/>
              </a:defRPr>
            </a:lvl9pPr>
          </a:lstStyle>
          <a:p>
            <a:pPr eaLnBrk="1"/>
            <a:endParaRPr lang="nl-NL" altLang="nl-NL" sz="1429"/>
          </a:p>
        </p:txBody>
      </p:sp>
      <p:pic>
        <p:nvPicPr>
          <p:cNvPr id="2069" name="Picture 26">
            <a:extLst>
              <a:ext uri="{FF2B5EF4-FFF2-40B4-BE49-F238E27FC236}">
                <a16:creationId xmlns:a16="http://schemas.microsoft.com/office/drawing/2014/main" xmlns="" id="{5DD22294-7E73-40C7-B8CC-48EF0A03080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00955" y="934114"/>
            <a:ext cx="1810683" cy="613641"/>
          </a:xfrm>
          <a:prstGeom prst="rect">
            <a:avLst/>
          </a:prstGeom>
          <a:noFill/>
          <a:ln>
            <a:noFill/>
          </a:ln>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el 1">
            <a:extLst>
              <a:ext uri="{FF2B5EF4-FFF2-40B4-BE49-F238E27FC236}">
                <a16:creationId xmlns:a16="http://schemas.microsoft.com/office/drawing/2014/main" xmlns="" id="{D59A6795-0ED5-4786-9414-61E7619379A1}"/>
              </a:ext>
            </a:extLst>
          </p:cNvPr>
          <p:cNvSpPr>
            <a:spLocks noGrp="1"/>
          </p:cNvSpPr>
          <p:nvPr>
            <p:ph type="title"/>
          </p:nvPr>
        </p:nvSpPr>
        <p:spPr>
          <a:xfrm>
            <a:off x="623888" y="1738020"/>
            <a:ext cx="7886700" cy="1031554"/>
          </a:xfrm>
        </p:spPr>
        <p:txBody>
          <a:bodyPr>
            <a:noAutofit/>
          </a:bodyPr>
          <a:lstStyle/>
          <a:p>
            <a:r>
              <a:rPr lang="nl-NL" b="0" cap="none" dirty="0"/>
              <a:t>Moeizame inname door o.a. </a:t>
            </a:r>
            <a:r>
              <a:rPr lang="nl-NL" b="0" cap="none" dirty="0" err="1"/>
              <a:t>tremoren</a:t>
            </a:r>
            <a:r>
              <a:rPr lang="nl-NL" b="0" cap="none" dirty="0"/>
              <a:t> en vermoeidheid </a:t>
            </a:r>
          </a:p>
        </p:txBody>
      </p:sp>
      <p:sp>
        <p:nvSpPr>
          <p:cNvPr id="3" name="Tijdelijke aanduiding voor tekst 2">
            <a:extLst>
              <a:ext uri="{FF2B5EF4-FFF2-40B4-BE49-F238E27FC236}">
                <a16:creationId xmlns:a16="http://schemas.microsoft.com/office/drawing/2014/main" xmlns="" id="{FE14646E-FD04-43AD-A730-659379AE5CC2}"/>
              </a:ext>
            </a:extLst>
          </p:cNvPr>
          <p:cNvSpPr>
            <a:spLocks noGrp="1"/>
          </p:cNvSpPr>
          <p:nvPr>
            <p:ph type="body" idx="1"/>
          </p:nvPr>
        </p:nvSpPr>
        <p:spPr>
          <a:xfrm>
            <a:off x="623888" y="3631031"/>
            <a:ext cx="7886700" cy="2966321"/>
          </a:xfrm>
        </p:spPr>
        <p:txBody>
          <a:bodyPr>
            <a:normAutofit/>
          </a:bodyPr>
          <a:lstStyle/>
          <a:p>
            <a:pPr marL="257175" indent="-257175">
              <a:buFont typeface="Arial" panose="020B0604020202020204" pitchFamily="34" charset="0"/>
              <a:buChar char="•"/>
            </a:pPr>
            <a:endParaRPr lang="nl-NL" dirty="0">
              <a:solidFill>
                <a:schemeClr val="tx1"/>
              </a:solidFill>
            </a:endParaRPr>
          </a:p>
          <a:p>
            <a:pPr marL="257175" indent="-257175">
              <a:buFont typeface="Arial" panose="020B0604020202020204" pitchFamily="34" charset="0"/>
              <a:buChar char="•"/>
            </a:pPr>
            <a:r>
              <a:rPr lang="nl-NL" sz="2400" dirty="0">
                <a:solidFill>
                  <a:schemeClr val="tx1"/>
                </a:solidFill>
              </a:rPr>
              <a:t>Verminderde inname</a:t>
            </a:r>
          </a:p>
          <a:p>
            <a:pPr marL="257175" indent="-257175">
              <a:buFont typeface="Arial" panose="020B0604020202020204" pitchFamily="34" charset="0"/>
              <a:buChar char="•"/>
            </a:pPr>
            <a:endParaRPr lang="nl-NL" sz="2400" dirty="0">
              <a:solidFill>
                <a:schemeClr val="tx1"/>
              </a:solidFill>
            </a:endParaRPr>
          </a:p>
          <a:p>
            <a:pPr marL="257175" indent="-257175">
              <a:buFont typeface="Arial" panose="020B0604020202020204" pitchFamily="34" charset="0"/>
              <a:buChar char="•"/>
            </a:pPr>
            <a:endParaRPr lang="nl-NL" sz="2400" dirty="0">
              <a:solidFill>
                <a:schemeClr val="tx1"/>
              </a:solidFill>
            </a:endParaRPr>
          </a:p>
          <a:p>
            <a:r>
              <a:rPr lang="nl-NL" sz="2400" dirty="0">
                <a:solidFill>
                  <a:schemeClr val="tx1"/>
                </a:solidFill>
              </a:rPr>
              <a:t>Gevolg:</a:t>
            </a:r>
          </a:p>
          <a:p>
            <a:pPr marL="257175" indent="-257175">
              <a:buFont typeface="Arial" panose="020B0604020202020204" pitchFamily="34" charset="0"/>
              <a:buChar char="•"/>
            </a:pPr>
            <a:r>
              <a:rPr lang="nl-NL" sz="2400" dirty="0">
                <a:solidFill>
                  <a:schemeClr val="tx1"/>
                </a:solidFill>
              </a:rPr>
              <a:t>Ondervoeding</a:t>
            </a:r>
            <a:endParaRPr lang="nl-NL" sz="2400" dirty="0"/>
          </a:p>
          <a:p>
            <a:endParaRPr lang="nl-NL" dirty="0"/>
          </a:p>
          <a:p>
            <a:endParaRPr lang="nl-NL" dirty="0"/>
          </a:p>
        </p:txBody>
      </p:sp>
      <p:pic>
        <p:nvPicPr>
          <p:cNvPr id="17" name="Afbeelding 16" descr="De bronafbeelding bekijken">
            <a:extLst>
              <a:ext uri="{FF2B5EF4-FFF2-40B4-BE49-F238E27FC236}">
                <a16:creationId xmlns:a16="http://schemas.microsoft.com/office/drawing/2014/main" xmlns="" id="{641E6435-8B91-4E73-AD68-24EF99F31578}"/>
              </a:ext>
            </a:extLst>
          </p:cNvPr>
          <p:cNvPicPr/>
          <p:nvPr/>
        </p:nvPicPr>
        <p:blipFill rotWithShape="1">
          <a:blip r:embed="rId4">
            <a:extLst>
              <a:ext uri="{28A0092B-C50C-407E-A947-70E740481C1C}">
                <a14:useLocalDpi xmlns:a14="http://schemas.microsoft.com/office/drawing/2010/main" val="0"/>
              </a:ext>
            </a:extLst>
          </a:blip>
          <a:srcRect l="2742" t="32453" r="48431"/>
          <a:stretch/>
        </p:blipFill>
        <p:spPr bwMode="auto">
          <a:xfrm>
            <a:off x="5246519" y="3277796"/>
            <a:ext cx="2311568" cy="2455824"/>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922310502"/>
      </p:ext>
    </p:extLst>
  </p:cSld>
  <p:clrMapOvr>
    <a:masterClrMapping/>
  </p:clrMapOvr>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2" name="Text Box 5">
            <a:extLst>
              <a:ext uri="{FF2B5EF4-FFF2-40B4-BE49-F238E27FC236}">
                <a16:creationId xmlns:a16="http://schemas.microsoft.com/office/drawing/2014/main" xmlns="" id="{2062A573-11BC-42C2-B704-68245ADBDDC3}"/>
              </a:ext>
            </a:extLst>
          </p:cNvPr>
          <p:cNvSpPr txBox="1">
            <a:spLocks noChangeArrowheads="1"/>
          </p:cNvSpPr>
          <p:nvPr/>
        </p:nvSpPr>
        <p:spPr bwMode="auto">
          <a:xfrm>
            <a:off x="3486473" y="5143921"/>
            <a:ext cx="1627977" cy="43849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eaLnBrk="0">
              <a:defRPr>
                <a:solidFill>
                  <a:schemeClr val="tx1"/>
                </a:solidFill>
                <a:latin typeface="Arial" panose="020B0604020202020204" pitchFamily="34" charset="0"/>
              </a:defRPr>
            </a:lvl1pPr>
            <a:lvl2pPr marL="742950" indent="-285750" eaLnBrk="0">
              <a:defRPr>
                <a:solidFill>
                  <a:schemeClr val="tx1"/>
                </a:solidFill>
                <a:latin typeface="Arial" panose="020B0604020202020204" pitchFamily="34" charset="0"/>
              </a:defRPr>
            </a:lvl2pPr>
            <a:lvl3pPr marL="1143000" indent="-228600" eaLnBrk="0">
              <a:defRPr>
                <a:solidFill>
                  <a:schemeClr val="tx1"/>
                </a:solidFill>
                <a:latin typeface="Arial" panose="020B0604020202020204" pitchFamily="34" charset="0"/>
              </a:defRPr>
            </a:lvl3pPr>
            <a:lvl4pPr marL="1600200" indent="-228600" eaLnBrk="0">
              <a:defRPr>
                <a:solidFill>
                  <a:schemeClr val="tx1"/>
                </a:solidFill>
                <a:latin typeface="Arial" panose="020B0604020202020204" pitchFamily="34" charset="0"/>
              </a:defRPr>
            </a:lvl4pPr>
            <a:lvl5pPr marL="2057400" indent="-228600" eaLnBrk="0">
              <a:defRPr>
                <a:solidFill>
                  <a:schemeClr val="tx1"/>
                </a:solidFill>
                <a:latin typeface="Arial" panose="020B0604020202020204" pitchFamily="34" charset="0"/>
              </a:defRPr>
            </a:lvl5pPr>
            <a:lvl6pPr marL="2514600" indent="-228600" defTabSz="449263" eaLnBrk="0" fontAlgn="base" hangingPunct="0">
              <a:lnSpc>
                <a:spcPct val="93000"/>
              </a:lnSpc>
              <a:spcBef>
                <a:spcPct val="0"/>
              </a:spcBef>
              <a:spcAft>
                <a:spcPct val="0"/>
              </a:spcAft>
              <a:buClr>
                <a:srgbClr val="000000"/>
              </a:buClr>
              <a:buSzPct val="45000"/>
              <a:buFont typeface="Wingdings" panose="05000000000000000000" pitchFamily="2" charset="2"/>
              <a:defRPr>
                <a:solidFill>
                  <a:schemeClr val="tx1"/>
                </a:solidFill>
                <a:latin typeface="Arial" panose="020B0604020202020204" pitchFamily="34" charset="0"/>
              </a:defRPr>
            </a:lvl6pPr>
            <a:lvl7pPr marL="2971800" indent="-228600" defTabSz="449263" eaLnBrk="0" fontAlgn="base" hangingPunct="0">
              <a:lnSpc>
                <a:spcPct val="93000"/>
              </a:lnSpc>
              <a:spcBef>
                <a:spcPct val="0"/>
              </a:spcBef>
              <a:spcAft>
                <a:spcPct val="0"/>
              </a:spcAft>
              <a:buClr>
                <a:srgbClr val="000000"/>
              </a:buClr>
              <a:buSzPct val="45000"/>
              <a:buFont typeface="Wingdings" panose="05000000000000000000" pitchFamily="2" charset="2"/>
              <a:defRPr>
                <a:solidFill>
                  <a:schemeClr val="tx1"/>
                </a:solidFill>
                <a:latin typeface="Arial" panose="020B0604020202020204" pitchFamily="34" charset="0"/>
              </a:defRPr>
            </a:lvl7pPr>
            <a:lvl8pPr marL="3429000" indent="-228600" defTabSz="449263" eaLnBrk="0" fontAlgn="base" hangingPunct="0">
              <a:lnSpc>
                <a:spcPct val="93000"/>
              </a:lnSpc>
              <a:spcBef>
                <a:spcPct val="0"/>
              </a:spcBef>
              <a:spcAft>
                <a:spcPct val="0"/>
              </a:spcAft>
              <a:buClr>
                <a:srgbClr val="000000"/>
              </a:buClr>
              <a:buSzPct val="45000"/>
              <a:buFont typeface="Wingdings" panose="05000000000000000000" pitchFamily="2" charset="2"/>
              <a:defRPr>
                <a:solidFill>
                  <a:schemeClr val="tx1"/>
                </a:solidFill>
                <a:latin typeface="Arial" panose="020B0604020202020204" pitchFamily="34" charset="0"/>
              </a:defRPr>
            </a:lvl8pPr>
            <a:lvl9pPr marL="3886200" indent="-228600" defTabSz="449263" eaLnBrk="0" fontAlgn="base" hangingPunct="0">
              <a:lnSpc>
                <a:spcPct val="93000"/>
              </a:lnSpc>
              <a:spcBef>
                <a:spcPct val="0"/>
              </a:spcBef>
              <a:spcAft>
                <a:spcPct val="0"/>
              </a:spcAft>
              <a:buClr>
                <a:srgbClr val="000000"/>
              </a:buClr>
              <a:buSzPct val="45000"/>
              <a:buFont typeface="Wingdings" panose="05000000000000000000" pitchFamily="2" charset="2"/>
              <a:defRPr>
                <a:solidFill>
                  <a:schemeClr val="tx1"/>
                </a:solidFill>
                <a:latin typeface="Arial" panose="020B0604020202020204" pitchFamily="34" charset="0"/>
              </a:defRPr>
            </a:lvl9pPr>
          </a:lstStyle>
          <a:p>
            <a:pPr eaLnBrk="1"/>
            <a:endParaRPr lang="nl-NL" altLang="nl-NL" sz="1429"/>
          </a:p>
        </p:txBody>
      </p:sp>
      <p:sp>
        <p:nvSpPr>
          <p:cNvPr id="2053" name="Text Box 6">
            <a:extLst>
              <a:ext uri="{FF2B5EF4-FFF2-40B4-BE49-F238E27FC236}">
                <a16:creationId xmlns:a16="http://schemas.microsoft.com/office/drawing/2014/main" xmlns="" id="{54143714-0A9D-4E3B-85CD-5A22A42B8D90}"/>
              </a:ext>
            </a:extLst>
          </p:cNvPr>
          <p:cNvSpPr txBox="1">
            <a:spLocks noChangeArrowheads="1"/>
          </p:cNvSpPr>
          <p:nvPr/>
        </p:nvSpPr>
        <p:spPr bwMode="auto">
          <a:xfrm>
            <a:off x="272101" y="3163450"/>
            <a:ext cx="7586024" cy="41184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71435" tIns="37147" rIns="71435" bIns="37147">
            <a:spAutoFit/>
          </a:bodyPr>
          <a:lstStyle>
            <a:lvl1pPr eaLnBrk="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defRPr>
            </a:lvl1pPr>
            <a:lvl2pPr marL="742950" indent="-285750" eaLnBrk="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defRPr>
            </a:lvl2pPr>
            <a:lvl3pPr marL="1143000" indent="-228600" eaLnBrk="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defRPr>
            </a:lvl3pPr>
            <a:lvl4pPr marL="1600200" indent="-228600" eaLnBrk="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defRPr>
            </a:lvl4pPr>
            <a:lvl5pPr marL="2057400" indent="-228600" eaLnBrk="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defRPr>
            </a:lvl5pPr>
            <a:lvl6pPr marL="2514600" indent="-228600" defTabSz="449263" eaLnBrk="0" fontAlgn="base" hangingPunct="0">
              <a:lnSpc>
                <a:spcPct val="93000"/>
              </a:lnSpc>
              <a:spcBef>
                <a:spcPct val="0"/>
              </a:spcBef>
              <a:spcAft>
                <a:spcPct val="0"/>
              </a:spcAft>
              <a:buClr>
                <a:srgbClr val="000000"/>
              </a:buClr>
              <a:buSzPct val="45000"/>
              <a:buFont typeface="Wingdings" panose="05000000000000000000" pitchFamily="2" charset="2"/>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defRPr>
            </a:lvl6pPr>
            <a:lvl7pPr marL="2971800" indent="-228600" defTabSz="449263" eaLnBrk="0" fontAlgn="base" hangingPunct="0">
              <a:lnSpc>
                <a:spcPct val="93000"/>
              </a:lnSpc>
              <a:spcBef>
                <a:spcPct val="0"/>
              </a:spcBef>
              <a:spcAft>
                <a:spcPct val="0"/>
              </a:spcAft>
              <a:buClr>
                <a:srgbClr val="000000"/>
              </a:buClr>
              <a:buSzPct val="45000"/>
              <a:buFont typeface="Wingdings" panose="05000000000000000000" pitchFamily="2" charset="2"/>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defRPr>
            </a:lvl7pPr>
            <a:lvl8pPr marL="3429000" indent="-228600" defTabSz="449263" eaLnBrk="0" fontAlgn="base" hangingPunct="0">
              <a:lnSpc>
                <a:spcPct val="93000"/>
              </a:lnSpc>
              <a:spcBef>
                <a:spcPct val="0"/>
              </a:spcBef>
              <a:spcAft>
                <a:spcPct val="0"/>
              </a:spcAft>
              <a:buClr>
                <a:srgbClr val="000000"/>
              </a:buClr>
              <a:buSzPct val="45000"/>
              <a:buFont typeface="Wingdings" panose="05000000000000000000" pitchFamily="2" charset="2"/>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defRPr>
            </a:lvl8pPr>
            <a:lvl9pPr marL="3886200" indent="-228600" defTabSz="449263" eaLnBrk="0" fontAlgn="base" hangingPunct="0">
              <a:lnSpc>
                <a:spcPct val="93000"/>
              </a:lnSpc>
              <a:spcBef>
                <a:spcPct val="0"/>
              </a:spcBef>
              <a:spcAft>
                <a:spcPct val="0"/>
              </a:spcAft>
              <a:buClr>
                <a:srgbClr val="000000"/>
              </a:buClr>
              <a:buSzPct val="45000"/>
              <a:buFont typeface="Wingdings" panose="05000000000000000000" pitchFamily="2" charset="2"/>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defRPr>
            </a:lvl9pPr>
          </a:lstStyle>
          <a:p>
            <a:pPr eaLnBrk="1">
              <a:lnSpc>
                <a:spcPct val="102000"/>
              </a:lnSpc>
              <a:spcBef>
                <a:spcPts val="1190"/>
              </a:spcBef>
            </a:pPr>
            <a:r>
              <a:rPr lang="nl-NL" altLang="nl-NL" sz="2222" b="1" dirty="0">
                <a:solidFill>
                  <a:srgbClr val="6880BE"/>
                </a:solidFill>
                <a:latin typeface="Calibri" panose="020F0502020204030204" pitchFamily="34" charset="0"/>
              </a:rPr>
              <a:t>          </a:t>
            </a:r>
            <a:r>
              <a:rPr lang="nl-NL" altLang="nl-NL" sz="1826" dirty="0">
                <a:solidFill>
                  <a:srgbClr val="000000"/>
                </a:solidFill>
              </a:rPr>
              <a:t>      </a:t>
            </a:r>
            <a:r>
              <a:rPr lang="nl-NL" altLang="nl-NL" sz="1826" dirty="0">
                <a:solidFill>
                  <a:srgbClr val="C00000"/>
                </a:solidFill>
              </a:rPr>
              <a:t>	</a:t>
            </a:r>
          </a:p>
        </p:txBody>
      </p:sp>
      <p:sp>
        <p:nvSpPr>
          <p:cNvPr id="2054" name="Text Box 7">
            <a:extLst>
              <a:ext uri="{FF2B5EF4-FFF2-40B4-BE49-F238E27FC236}">
                <a16:creationId xmlns:a16="http://schemas.microsoft.com/office/drawing/2014/main" xmlns="" id="{E60BF9FD-79C0-4F64-AF90-E371FD713838}"/>
              </a:ext>
            </a:extLst>
          </p:cNvPr>
          <p:cNvSpPr txBox="1">
            <a:spLocks noChangeArrowheads="1"/>
          </p:cNvSpPr>
          <p:nvPr/>
        </p:nvSpPr>
        <p:spPr bwMode="auto">
          <a:xfrm>
            <a:off x="1076008" y="857250"/>
            <a:ext cx="5721860" cy="27721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eaLnBrk="0">
              <a:defRPr>
                <a:solidFill>
                  <a:schemeClr val="tx1"/>
                </a:solidFill>
                <a:latin typeface="Arial" panose="020B0604020202020204" pitchFamily="34" charset="0"/>
              </a:defRPr>
            </a:lvl1pPr>
            <a:lvl2pPr marL="742950" indent="-285750" eaLnBrk="0">
              <a:defRPr>
                <a:solidFill>
                  <a:schemeClr val="tx1"/>
                </a:solidFill>
                <a:latin typeface="Arial" panose="020B0604020202020204" pitchFamily="34" charset="0"/>
              </a:defRPr>
            </a:lvl2pPr>
            <a:lvl3pPr marL="1143000" indent="-228600" eaLnBrk="0">
              <a:defRPr>
                <a:solidFill>
                  <a:schemeClr val="tx1"/>
                </a:solidFill>
                <a:latin typeface="Arial" panose="020B0604020202020204" pitchFamily="34" charset="0"/>
              </a:defRPr>
            </a:lvl3pPr>
            <a:lvl4pPr marL="1600200" indent="-228600" eaLnBrk="0">
              <a:defRPr>
                <a:solidFill>
                  <a:schemeClr val="tx1"/>
                </a:solidFill>
                <a:latin typeface="Arial" panose="020B0604020202020204" pitchFamily="34" charset="0"/>
              </a:defRPr>
            </a:lvl4pPr>
            <a:lvl5pPr marL="2057400" indent="-228600" eaLnBrk="0">
              <a:defRPr>
                <a:solidFill>
                  <a:schemeClr val="tx1"/>
                </a:solidFill>
                <a:latin typeface="Arial" panose="020B0604020202020204" pitchFamily="34" charset="0"/>
              </a:defRPr>
            </a:lvl5pPr>
            <a:lvl6pPr marL="2514600" indent="-228600" defTabSz="449263" eaLnBrk="0" fontAlgn="base" hangingPunct="0">
              <a:lnSpc>
                <a:spcPct val="93000"/>
              </a:lnSpc>
              <a:spcBef>
                <a:spcPct val="0"/>
              </a:spcBef>
              <a:spcAft>
                <a:spcPct val="0"/>
              </a:spcAft>
              <a:buClr>
                <a:srgbClr val="000000"/>
              </a:buClr>
              <a:buSzPct val="45000"/>
              <a:buFont typeface="Wingdings" panose="05000000000000000000" pitchFamily="2" charset="2"/>
              <a:defRPr>
                <a:solidFill>
                  <a:schemeClr val="tx1"/>
                </a:solidFill>
                <a:latin typeface="Arial" panose="020B0604020202020204" pitchFamily="34" charset="0"/>
              </a:defRPr>
            </a:lvl6pPr>
            <a:lvl7pPr marL="2971800" indent="-228600" defTabSz="449263" eaLnBrk="0" fontAlgn="base" hangingPunct="0">
              <a:lnSpc>
                <a:spcPct val="93000"/>
              </a:lnSpc>
              <a:spcBef>
                <a:spcPct val="0"/>
              </a:spcBef>
              <a:spcAft>
                <a:spcPct val="0"/>
              </a:spcAft>
              <a:buClr>
                <a:srgbClr val="000000"/>
              </a:buClr>
              <a:buSzPct val="45000"/>
              <a:buFont typeface="Wingdings" panose="05000000000000000000" pitchFamily="2" charset="2"/>
              <a:defRPr>
                <a:solidFill>
                  <a:schemeClr val="tx1"/>
                </a:solidFill>
                <a:latin typeface="Arial" panose="020B0604020202020204" pitchFamily="34" charset="0"/>
              </a:defRPr>
            </a:lvl7pPr>
            <a:lvl8pPr marL="3429000" indent="-228600" defTabSz="449263" eaLnBrk="0" fontAlgn="base" hangingPunct="0">
              <a:lnSpc>
                <a:spcPct val="93000"/>
              </a:lnSpc>
              <a:spcBef>
                <a:spcPct val="0"/>
              </a:spcBef>
              <a:spcAft>
                <a:spcPct val="0"/>
              </a:spcAft>
              <a:buClr>
                <a:srgbClr val="000000"/>
              </a:buClr>
              <a:buSzPct val="45000"/>
              <a:buFont typeface="Wingdings" panose="05000000000000000000" pitchFamily="2" charset="2"/>
              <a:defRPr>
                <a:solidFill>
                  <a:schemeClr val="tx1"/>
                </a:solidFill>
                <a:latin typeface="Arial" panose="020B0604020202020204" pitchFamily="34" charset="0"/>
              </a:defRPr>
            </a:lvl8pPr>
            <a:lvl9pPr marL="3886200" indent="-228600" defTabSz="449263" eaLnBrk="0" fontAlgn="base" hangingPunct="0">
              <a:lnSpc>
                <a:spcPct val="93000"/>
              </a:lnSpc>
              <a:spcBef>
                <a:spcPct val="0"/>
              </a:spcBef>
              <a:spcAft>
                <a:spcPct val="0"/>
              </a:spcAft>
              <a:buClr>
                <a:srgbClr val="000000"/>
              </a:buClr>
              <a:buSzPct val="45000"/>
              <a:buFont typeface="Wingdings" panose="05000000000000000000" pitchFamily="2" charset="2"/>
              <a:defRPr>
                <a:solidFill>
                  <a:schemeClr val="tx1"/>
                </a:solidFill>
                <a:latin typeface="Arial" panose="020B0604020202020204" pitchFamily="34" charset="0"/>
              </a:defRPr>
            </a:lvl9pPr>
          </a:lstStyle>
          <a:p>
            <a:pPr eaLnBrk="1"/>
            <a:endParaRPr lang="nl-NL" altLang="nl-NL" sz="1429"/>
          </a:p>
        </p:txBody>
      </p:sp>
      <p:sp>
        <p:nvSpPr>
          <p:cNvPr id="2055" name="Text Box 8">
            <a:extLst>
              <a:ext uri="{FF2B5EF4-FFF2-40B4-BE49-F238E27FC236}">
                <a16:creationId xmlns:a16="http://schemas.microsoft.com/office/drawing/2014/main" xmlns="" id="{029D7280-391B-45BF-BDFD-3726186FC405}"/>
              </a:ext>
            </a:extLst>
          </p:cNvPr>
          <p:cNvSpPr txBox="1">
            <a:spLocks noChangeArrowheads="1"/>
          </p:cNvSpPr>
          <p:nvPr/>
        </p:nvSpPr>
        <p:spPr bwMode="auto">
          <a:xfrm>
            <a:off x="1076008" y="1124380"/>
            <a:ext cx="4677284" cy="63884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eaLnBrk="0">
              <a:defRPr>
                <a:solidFill>
                  <a:schemeClr val="tx1"/>
                </a:solidFill>
                <a:latin typeface="Arial" panose="020B0604020202020204" pitchFamily="34" charset="0"/>
              </a:defRPr>
            </a:lvl1pPr>
            <a:lvl2pPr marL="742950" indent="-285750" eaLnBrk="0">
              <a:defRPr>
                <a:solidFill>
                  <a:schemeClr val="tx1"/>
                </a:solidFill>
                <a:latin typeface="Arial" panose="020B0604020202020204" pitchFamily="34" charset="0"/>
              </a:defRPr>
            </a:lvl2pPr>
            <a:lvl3pPr marL="1143000" indent="-228600" eaLnBrk="0">
              <a:defRPr>
                <a:solidFill>
                  <a:schemeClr val="tx1"/>
                </a:solidFill>
                <a:latin typeface="Arial" panose="020B0604020202020204" pitchFamily="34" charset="0"/>
              </a:defRPr>
            </a:lvl3pPr>
            <a:lvl4pPr marL="1600200" indent="-228600" eaLnBrk="0">
              <a:defRPr>
                <a:solidFill>
                  <a:schemeClr val="tx1"/>
                </a:solidFill>
                <a:latin typeface="Arial" panose="020B0604020202020204" pitchFamily="34" charset="0"/>
              </a:defRPr>
            </a:lvl4pPr>
            <a:lvl5pPr marL="2057400" indent="-228600" eaLnBrk="0">
              <a:defRPr>
                <a:solidFill>
                  <a:schemeClr val="tx1"/>
                </a:solidFill>
                <a:latin typeface="Arial" panose="020B0604020202020204" pitchFamily="34" charset="0"/>
              </a:defRPr>
            </a:lvl5pPr>
            <a:lvl6pPr marL="2514600" indent="-228600" defTabSz="449263" eaLnBrk="0" fontAlgn="base" hangingPunct="0">
              <a:lnSpc>
                <a:spcPct val="93000"/>
              </a:lnSpc>
              <a:spcBef>
                <a:spcPct val="0"/>
              </a:spcBef>
              <a:spcAft>
                <a:spcPct val="0"/>
              </a:spcAft>
              <a:buClr>
                <a:srgbClr val="000000"/>
              </a:buClr>
              <a:buSzPct val="45000"/>
              <a:buFont typeface="Wingdings" panose="05000000000000000000" pitchFamily="2" charset="2"/>
              <a:defRPr>
                <a:solidFill>
                  <a:schemeClr val="tx1"/>
                </a:solidFill>
                <a:latin typeface="Arial" panose="020B0604020202020204" pitchFamily="34" charset="0"/>
              </a:defRPr>
            </a:lvl6pPr>
            <a:lvl7pPr marL="2971800" indent="-228600" defTabSz="449263" eaLnBrk="0" fontAlgn="base" hangingPunct="0">
              <a:lnSpc>
                <a:spcPct val="93000"/>
              </a:lnSpc>
              <a:spcBef>
                <a:spcPct val="0"/>
              </a:spcBef>
              <a:spcAft>
                <a:spcPct val="0"/>
              </a:spcAft>
              <a:buClr>
                <a:srgbClr val="000000"/>
              </a:buClr>
              <a:buSzPct val="45000"/>
              <a:buFont typeface="Wingdings" panose="05000000000000000000" pitchFamily="2" charset="2"/>
              <a:defRPr>
                <a:solidFill>
                  <a:schemeClr val="tx1"/>
                </a:solidFill>
                <a:latin typeface="Arial" panose="020B0604020202020204" pitchFamily="34" charset="0"/>
              </a:defRPr>
            </a:lvl7pPr>
            <a:lvl8pPr marL="3429000" indent="-228600" defTabSz="449263" eaLnBrk="0" fontAlgn="base" hangingPunct="0">
              <a:lnSpc>
                <a:spcPct val="93000"/>
              </a:lnSpc>
              <a:spcBef>
                <a:spcPct val="0"/>
              </a:spcBef>
              <a:spcAft>
                <a:spcPct val="0"/>
              </a:spcAft>
              <a:buClr>
                <a:srgbClr val="000000"/>
              </a:buClr>
              <a:buSzPct val="45000"/>
              <a:buFont typeface="Wingdings" panose="05000000000000000000" pitchFamily="2" charset="2"/>
              <a:defRPr>
                <a:solidFill>
                  <a:schemeClr val="tx1"/>
                </a:solidFill>
                <a:latin typeface="Arial" panose="020B0604020202020204" pitchFamily="34" charset="0"/>
              </a:defRPr>
            </a:lvl8pPr>
            <a:lvl9pPr marL="3886200" indent="-228600" defTabSz="449263" eaLnBrk="0" fontAlgn="base" hangingPunct="0">
              <a:lnSpc>
                <a:spcPct val="93000"/>
              </a:lnSpc>
              <a:spcBef>
                <a:spcPct val="0"/>
              </a:spcBef>
              <a:spcAft>
                <a:spcPct val="0"/>
              </a:spcAft>
              <a:buClr>
                <a:srgbClr val="000000"/>
              </a:buClr>
              <a:buSzPct val="45000"/>
              <a:buFont typeface="Wingdings" panose="05000000000000000000" pitchFamily="2" charset="2"/>
              <a:defRPr>
                <a:solidFill>
                  <a:schemeClr val="tx1"/>
                </a:solidFill>
                <a:latin typeface="Arial" panose="020B0604020202020204" pitchFamily="34" charset="0"/>
              </a:defRPr>
            </a:lvl9pPr>
          </a:lstStyle>
          <a:p>
            <a:pPr eaLnBrk="1"/>
            <a:endParaRPr lang="nl-NL" altLang="nl-NL" sz="1429"/>
          </a:p>
        </p:txBody>
      </p:sp>
      <p:sp>
        <p:nvSpPr>
          <p:cNvPr id="2056" name="Text Box 9">
            <a:extLst>
              <a:ext uri="{FF2B5EF4-FFF2-40B4-BE49-F238E27FC236}">
                <a16:creationId xmlns:a16="http://schemas.microsoft.com/office/drawing/2014/main" xmlns="" id="{9F692005-B45F-4BD0-8D63-F15DFB7746E4}"/>
              </a:ext>
            </a:extLst>
          </p:cNvPr>
          <p:cNvSpPr txBox="1">
            <a:spLocks noChangeArrowheads="1"/>
          </p:cNvSpPr>
          <p:nvPr/>
        </p:nvSpPr>
        <p:spPr bwMode="auto">
          <a:xfrm>
            <a:off x="955045" y="1124380"/>
            <a:ext cx="7087748" cy="58970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eaLnBrk="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chemeClr val="tx1"/>
                </a:solidFill>
                <a:latin typeface="Arial" panose="020B0604020202020204" pitchFamily="34" charset="0"/>
              </a:defRPr>
            </a:lvl1pPr>
            <a:lvl2pPr marL="742950" indent="-285750" eaLnBrk="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chemeClr val="tx1"/>
                </a:solidFill>
                <a:latin typeface="Arial" panose="020B0604020202020204" pitchFamily="34" charset="0"/>
              </a:defRPr>
            </a:lvl2pPr>
            <a:lvl3pPr marL="1143000" indent="-228600" eaLnBrk="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chemeClr val="tx1"/>
                </a:solidFill>
                <a:latin typeface="Arial" panose="020B0604020202020204" pitchFamily="34" charset="0"/>
              </a:defRPr>
            </a:lvl3pPr>
            <a:lvl4pPr marL="1600200" indent="-228600" eaLnBrk="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chemeClr val="tx1"/>
                </a:solidFill>
                <a:latin typeface="Arial" panose="020B0604020202020204" pitchFamily="34" charset="0"/>
              </a:defRPr>
            </a:lvl4pPr>
            <a:lvl5pPr marL="2057400" indent="-228600" eaLnBrk="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chemeClr val="tx1"/>
                </a:solidFill>
                <a:latin typeface="Arial" panose="020B0604020202020204" pitchFamily="34" charset="0"/>
              </a:defRPr>
            </a:lvl5pPr>
            <a:lvl6pPr marL="2514600" indent="-228600" defTabSz="449263" eaLnBrk="0" fontAlgn="base" hangingPunct="0">
              <a:lnSpc>
                <a:spcPct val="93000"/>
              </a:lnSpc>
              <a:spcBef>
                <a:spcPct val="0"/>
              </a:spcBef>
              <a:spcAft>
                <a:spcPct val="0"/>
              </a:spcAft>
              <a:buClr>
                <a:srgbClr val="000000"/>
              </a:buClr>
              <a:buSzPct val="45000"/>
              <a:buFont typeface="Wingdings" panose="05000000000000000000" pitchFamily="2" charset="2"/>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chemeClr val="tx1"/>
                </a:solidFill>
                <a:latin typeface="Arial" panose="020B0604020202020204" pitchFamily="34" charset="0"/>
              </a:defRPr>
            </a:lvl6pPr>
            <a:lvl7pPr marL="2971800" indent="-228600" defTabSz="449263" eaLnBrk="0" fontAlgn="base" hangingPunct="0">
              <a:lnSpc>
                <a:spcPct val="93000"/>
              </a:lnSpc>
              <a:spcBef>
                <a:spcPct val="0"/>
              </a:spcBef>
              <a:spcAft>
                <a:spcPct val="0"/>
              </a:spcAft>
              <a:buClr>
                <a:srgbClr val="000000"/>
              </a:buClr>
              <a:buSzPct val="45000"/>
              <a:buFont typeface="Wingdings" panose="05000000000000000000" pitchFamily="2" charset="2"/>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chemeClr val="tx1"/>
                </a:solidFill>
                <a:latin typeface="Arial" panose="020B0604020202020204" pitchFamily="34" charset="0"/>
              </a:defRPr>
            </a:lvl7pPr>
            <a:lvl8pPr marL="3429000" indent="-228600" defTabSz="449263" eaLnBrk="0" fontAlgn="base" hangingPunct="0">
              <a:lnSpc>
                <a:spcPct val="93000"/>
              </a:lnSpc>
              <a:spcBef>
                <a:spcPct val="0"/>
              </a:spcBef>
              <a:spcAft>
                <a:spcPct val="0"/>
              </a:spcAft>
              <a:buClr>
                <a:srgbClr val="000000"/>
              </a:buClr>
              <a:buSzPct val="45000"/>
              <a:buFont typeface="Wingdings" panose="05000000000000000000" pitchFamily="2" charset="2"/>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chemeClr val="tx1"/>
                </a:solidFill>
                <a:latin typeface="Arial" panose="020B0604020202020204" pitchFamily="34" charset="0"/>
              </a:defRPr>
            </a:lvl8pPr>
            <a:lvl9pPr marL="3886200" indent="-228600" defTabSz="449263" eaLnBrk="0" fontAlgn="base" hangingPunct="0">
              <a:lnSpc>
                <a:spcPct val="93000"/>
              </a:lnSpc>
              <a:spcBef>
                <a:spcPct val="0"/>
              </a:spcBef>
              <a:spcAft>
                <a:spcPct val="0"/>
              </a:spcAft>
              <a:buClr>
                <a:srgbClr val="000000"/>
              </a:buClr>
              <a:buSzPct val="45000"/>
              <a:buFont typeface="Wingdings" panose="05000000000000000000" pitchFamily="2" charset="2"/>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chemeClr val="tx1"/>
                </a:solidFill>
                <a:latin typeface="Arial" panose="020B0604020202020204" pitchFamily="34" charset="0"/>
              </a:defRPr>
            </a:lvl9pPr>
          </a:lstStyle>
          <a:p>
            <a:pPr eaLnBrk="1"/>
            <a:r>
              <a:rPr lang="nl-NL" altLang="nl-NL" sz="3175" dirty="0"/>
              <a:t>Diëtetiek </a:t>
            </a:r>
          </a:p>
        </p:txBody>
      </p:sp>
      <p:sp>
        <p:nvSpPr>
          <p:cNvPr id="2059" name="Oval 12">
            <a:extLst>
              <a:ext uri="{FF2B5EF4-FFF2-40B4-BE49-F238E27FC236}">
                <a16:creationId xmlns:a16="http://schemas.microsoft.com/office/drawing/2014/main" xmlns="" id="{E093F8B2-D247-4C3A-B1E4-9E8FBBE4E529}"/>
              </a:ext>
            </a:extLst>
          </p:cNvPr>
          <p:cNvSpPr>
            <a:spLocks noChangeArrowheads="1"/>
          </p:cNvSpPr>
          <p:nvPr/>
        </p:nvSpPr>
        <p:spPr bwMode="auto">
          <a:xfrm>
            <a:off x="3113500" y="3481923"/>
            <a:ext cx="2048832" cy="963933"/>
          </a:xfrm>
          <a:prstGeom prst="ellipse">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eaLnBrk="0">
              <a:defRPr>
                <a:solidFill>
                  <a:schemeClr val="tx1"/>
                </a:solidFill>
                <a:latin typeface="Arial" panose="020B0604020202020204" pitchFamily="34" charset="0"/>
              </a:defRPr>
            </a:lvl1pPr>
            <a:lvl2pPr marL="742950" indent="-285750" eaLnBrk="0">
              <a:defRPr>
                <a:solidFill>
                  <a:schemeClr val="tx1"/>
                </a:solidFill>
                <a:latin typeface="Arial" panose="020B0604020202020204" pitchFamily="34" charset="0"/>
              </a:defRPr>
            </a:lvl2pPr>
            <a:lvl3pPr marL="1143000" indent="-228600" eaLnBrk="0">
              <a:defRPr>
                <a:solidFill>
                  <a:schemeClr val="tx1"/>
                </a:solidFill>
                <a:latin typeface="Arial" panose="020B0604020202020204" pitchFamily="34" charset="0"/>
              </a:defRPr>
            </a:lvl3pPr>
            <a:lvl4pPr marL="1600200" indent="-228600" eaLnBrk="0">
              <a:defRPr>
                <a:solidFill>
                  <a:schemeClr val="tx1"/>
                </a:solidFill>
                <a:latin typeface="Arial" panose="020B0604020202020204" pitchFamily="34" charset="0"/>
              </a:defRPr>
            </a:lvl4pPr>
            <a:lvl5pPr marL="2057400" indent="-228600" eaLnBrk="0">
              <a:defRPr>
                <a:solidFill>
                  <a:schemeClr val="tx1"/>
                </a:solidFill>
                <a:latin typeface="Arial" panose="020B0604020202020204" pitchFamily="34" charset="0"/>
              </a:defRPr>
            </a:lvl5pPr>
            <a:lvl6pPr marL="2514600" indent="-228600" defTabSz="449263" eaLnBrk="0" fontAlgn="base" hangingPunct="0">
              <a:lnSpc>
                <a:spcPct val="93000"/>
              </a:lnSpc>
              <a:spcBef>
                <a:spcPct val="0"/>
              </a:spcBef>
              <a:spcAft>
                <a:spcPct val="0"/>
              </a:spcAft>
              <a:buClr>
                <a:srgbClr val="000000"/>
              </a:buClr>
              <a:buSzPct val="45000"/>
              <a:buFont typeface="Wingdings" panose="05000000000000000000" pitchFamily="2" charset="2"/>
              <a:defRPr>
                <a:solidFill>
                  <a:schemeClr val="tx1"/>
                </a:solidFill>
                <a:latin typeface="Arial" panose="020B0604020202020204" pitchFamily="34" charset="0"/>
              </a:defRPr>
            </a:lvl6pPr>
            <a:lvl7pPr marL="2971800" indent="-228600" defTabSz="449263" eaLnBrk="0" fontAlgn="base" hangingPunct="0">
              <a:lnSpc>
                <a:spcPct val="93000"/>
              </a:lnSpc>
              <a:spcBef>
                <a:spcPct val="0"/>
              </a:spcBef>
              <a:spcAft>
                <a:spcPct val="0"/>
              </a:spcAft>
              <a:buClr>
                <a:srgbClr val="000000"/>
              </a:buClr>
              <a:buSzPct val="45000"/>
              <a:buFont typeface="Wingdings" panose="05000000000000000000" pitchFamily="2" charset="2"/>
              <a:defRPr>
                <a:solidFill>
                  <a:schemeClr val="tx1"/>
                </a:solidFill>
                <a:latin typeface="Arial" panose="020B0604020202020204" pitchFamily="34" charset="0"/>
              </a:defRPr>
            </a:lvl7pPr>
            <a:lvl8pPr marL="3429000" indent="-228600" defTabSz="449263" eaLnBrk="0" fontAlgn="base" hangingPunct="0">
              <a:lnSpc>
                <a:spcPct val="93000"/>
              </a:lnSpc>
              <a:spcBef>
                <a:spcPct val="0"/>
              </a:spcBef>
              <a:spcAft>
                <a:spcPct val="0"/>
              </a:spcAft>
              <a:buClr>
                <a:srgbClr val="000000"/>
              </a:buClr>
              <a:buSzPct val="45000"/>
              <a:buFont typeface="Wingdings" panose="05000000000000000000" pitchFamily="2" charset="2"/>
              <a:defRPr>
                <a:solidFill>
                  <a:schemeClr val="tx1"/>
                </a:solidFill>
                <a:latin typeface="Arial" panose="020B0604020202020204" pitchFamily="34" charset="0"/>
              </a:defRPr>
            </a:lvl8pPr>
            <a:lvl9pPr marL="3886200" indent="-228600" defTabSz="449263" eaLnBrk="0" fontAlgn="base" hangingPunct="0">
              <a:lnSpc>
                <a:spcPct val="93000"/>
              </a:lnSpc>
              <a:spcBef>
                <a:spcPct val="0"/>
              </a:spcBef>
              <a:spcAft>
                <a:spcPct val="0"/>
              </a:spcAft>
              <a:buClr>
                <a:srgbClr val="000000"/>
              </a:buClr>
              <a:buSzPct val="45000"/>
              <a:buFont typeface="Wingdings" panose="05000000000000000000" pitchFamily="2" charset="2"/>
              <a:defRPr>
                <a:solidFill>
                  <a:schemeClr val="tx1"/>
                </a:solidFill>
                <a:latin typeface="Arial" panose="020B0604020202020204" pitchFamily="34" charset="0"/>
              </a:defRPr>
            </a:lvl9pPr>
          </a:lstStyle>
          <a:p>
            <a:pPr eaLnBrk="1"/>
            <a:endParaRPr lang="nl-NL" altLang="nl-NL" sz="1429"/>
          </a:p>
        </p:txBody>
      </p:sp>
      <p:sp>
        <p:nvSpPr>
          <p:cNvPr id="2061" name="Line 16">
            <a:extLst>
              <a:ext uri="{FF2B5EF4-FFF2-40B4-BE49-F238E27FC236}">
                <a16:creationId xmlns:a16="http://schemas.microsoft.com/office/drawing/2014/main" xmlns="" id="{4E7ABDC4-227B-419A-910C-D943DCECB872}"/>
              </a:ext>
            </a:extLst>
          </p:cNvPr>
          <p:cNvSpPr>
            <a:spLocks noChangeShapeType="1"/>
          </p:cNvSpPr>
          <p:nvPr/>
        </p:nvSpPr>
        <p:spPr bwMode="auto">
          <a:xfrm>
            <a:off x="2522539" y="3750312"/>
            <a:ext cx="60482" cy="1261"/>
          </a:xfrm>
          <a:prstGeom prst="line">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nl-NL" sz="1429"/>
          </a:p>
        </p:txBody>
      </p:sp>
      <p:sp>
        <p:nvSpPr>
          <p:cNvPr id="2067" name="Text Box 22">
            <a:extLst>
              <a:ext uri="{FF2B5EF4-FFF2-40B4-BE49-F238E27FC236}">
                <a16:creationId xmlns:a16="http://schemas.microsoft.com/office/drawing/2014/main" xmlns="" id="{B1E38BAF-0EDF-4C6D-A878-7CB63D2E2160}"/>
              </a:ext>
            </a:extLst>
          </p:cNvPr>
          <p:cNvSpPr txBox="1">
            <a:spLocks noChangeArrowheads="1"/>
          </p:cNvSpPr>
          <p:nvPr/>
        </p:nvSpPr>
        <p:spPr bwMode="auto">
          <a:xfrm>
            <a:off x="1655629" y="4617222"/>
            <a:ext cx="728306" cy="89337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eaLnBrk="0">
              <a:defRPr>
                <a:solidFill>
                  <a:schemeClr val="tx1"/>
                </a:solidFill>
                <a:latin typeface="Arial" panose="020B0604020202020204" pitchFamily="34" charset="0"/>
              </a:defRPr>
            </a:lvl1pPr>
            <a:lvl2pPr marL="742950" indent="-285750" eaLnBrk="0">
              <a:defRPr>
                <a:solidFill>
                  <a:schemeClr val="tx1"/>
                </a:solidFill>
                <a:latin typeface="Arial" panose="020B0604020202020204" pitchFamily="34" charset="0"/>
              </a:defRPr>
            </a:lvl2pPr>
            <a:lvl3pPr marL="1143000" indent="-228600" eaLnBrk="0">
              <a:defRPr>
                <a:solidFill>
                  <a:schemeClr val="tx1"/>
                </a:solidFill>
                <a:latin typeface="Arial" panose="020B0604020202020204" pitchFamily="34" charset="0"/>
              </a:defRPr>
            </a:lvl3pPr>
            <a:lvl4pPr marL="1600200" indent="-228600" eaLnBrk="0">
              <a:defRPr>
                <a:solidFill>
                  <a:schemeClr val="tx1"/>
                </a:solidFill>
                <a:latin typeface="Arial" panose="020B0604020202020204" pitchFamily="34" charset="0"/>
              </a:defRPr>
            </a:lvl4pPr>
            <a:lvl5pPr marL="2057400" indent="-228600" eaLnBrk="0">
              <a:defRPr>
                <a:solidFill>
                  <a:schemeClr val="tx1"/>
                </a:solidFill>
                <a:latin typeface="Arial" panose="020B0604020202020204" pitchFamily="34" charset="0"/>
              </a:defRPr>
            </a:lvl5pPr>
            <a:lvl6pPr marL="2514600" indent="-228600" defTabSz="449263" eaLnBrk="0" fontAlgn="base" hangingPunct="0">
              <a:lnSpc>
                <a:spcPct val="93000"/>
              </a:lnSpc>
              <a:spcBef>
                <a:spcPct val="0"/>
              </a:spcBef>
              <a:spcAft>
                <a:spcPct val="0"/>
              </a:spcAft>
              <a:buClr>
                <a:srgbClr val="000000"/>
              </a:buClr>
              <a:buSzPct val="45000"/>
              <a:buFont typeface="Wingdings" panose="05000000000000000000" pitchFamily="2" charset="2"/>
              <a:defRPr>
                <a:solidFill>
                  <a:schemeClr val="tx1"/>
                </a:solidFill>
                <a:latin typeface="Arial" panose="020B0604020202020204" pitchFamily="34" charset="0"/>
              </a:defRPr>
            </a:lvl6pPr>
            <a:lvl7pPr marL="2971800" indent="-228600" defTabSz="449263" eaLnBrk="0" fontAlgn="base" hangingPunct="0">
              <a:lnSpc>
                <a:spcPct val="93000"/>
              </a:lnSpc>
              <a:spcBef>
                <a:spcPct val="0"/>
              </a:spcBef>
              <a:spcAft>
                <a:spcPct val="0"/>
              </a:spcAft>
              <a:buClr>
                <a:srgbClr val="000000"/>
              </a:buClr>
              <a:buSzPct val="45000"/>
              <a:buFont typeface="Wingdings" panose="05000000000000000000" pitchFamily="2" charset="2"/>
              <a:defRPr>
                <a:solidFill>
                  <a:schemeClr val="tx1"/>
                </a:solidFill>
                <a:latin typeface="Arial" panose="020B0604020202020204" pitchFamily="34" charset="0"/>
              </a:defRPr>
            </a:lvl7pPr>
            <a:lvl8pPr marL="3429000" indent="-228600" defTabSz="449263" eaLnBrk="0" fontAlgn="base" hangingPunct="0">
              <a:lnSpc>
                <a:spcPct val="93000"/>
              </a:lnSpc>
              <a:spcBef>
                <a:spcPct val="0"/>
              </a:spcBef>
              <a:spcAft>
                <a:spcPct val="0"/>
              </a:spcAft>
              <a:buClr>
                <a:srgbClr val="000000"/>
              </a:buClr>
              <a:buSzPct val="45000"/>
              <a:buFont typeface="Wingdings" panose="05000000000000000000" pitchFamily="2" charset="2"/>
              <a:defRPr>
                <a:solidFill>
                  <a:schemeClr val="tx1"/>
                </a:solidFill>
                <a:latin typeface="Arial" panose="020B0604020202020204" pitchFamily="34" charset="0"/>
              </a:defRPr>
            </a:lvl8pPr>
            <a:lvl9pPr marL="3886200" indent="-228600" defTabSz="449263" eaLnBrk="0" fontAlgn="base" hangingPunct="0">
              <a:lnSpc>
                <a:spcPct val="93000"/>
              </a:lnSpc>
              <a:spcBef>
                <a:spcPct val="0"/>
              </a:spcBef>
              <a:spcAft>
                <a:spcPct val="0"/>
              </a:spcAft>
              <a:buClr>
                <a:srgbClr val="000000"/>
              </a:buClr>
              <a:buSzPct val="45000"/>
              <a:buFont typeface="Wingdings" panose="05000000000000000000" pitchFamily="2" charset="2"/>
              <a:defRPr>
                <a:solidFill>
                  <a:schemeClr val="tx1"/>
                </a:solidFill>
                <a:latin typeface="Arial" panose="020B0604020202020204" pitchFamily="34" charset="0"/>
              </a:defRPr>
            </a:lvl9pPr>
          </a:lstStyle>
          <a:p>
            <a:pPr eaLnBrk="1"/>
            <a:endParaRPr lang="nl-NL" altLang="nl-NL" sz="1429"/>
          </a:p>
        </p:txBody>
      </p:sp>
      <p:sp>
        <p:nvSpPr>
          <p:cNvPr id="2068" name="Text Box 23">
            <a:extLst>
              <a:ext uri="{FF2B5EF4-FFF2-40B4-BE49-F238E27FC236}">
                <a16:creationId xmlns:a16="http://schemas.microsoft.com/office/drawing/2014/main" xmlns="" id="{D3DA62D8-5D75-4B2A-9579-FE77005AB4D2}"/>
              </a:ext>
            </a:extLst>
          </p:cNvPr>
          <p:cNvSpPr txBox="1">
            <a:spLocks noChangeArrowheads="1"/>
          </p:cNvSpPr>
          <p:nvPr/>
        </p:nvSpPr>
        <p:spPr bwMode="auto">
          <a:xfrm>
            <a:off x="685247" y="1624619"/>
            <a:ext cx="6759731" cy="482871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eaLnBrk="0">
              <a:defRPr>
                <a:solidFill>
                  <a:schemeClr val="tx1"/>
                </a:solidFill>
                <a:latin typeface="Arial" panose="020B0604020202020204" pitchFamily="34" charset="0"/>
              </a:defRPr>
            </a:lvl1pPr>
            <a:lvl2pPr marL="742950" indent="-285750" eaLnBrk="0">
              <a:defRPr>
                <a:solidFill>
                  <a:schemeClr val="tx1"/>
                </a:solidFill>
                <a:latin typeface="Arial" panose="020B0604020202020204" pitchFamily="34" charset="0"/>
              </a:defRPr>
            </a:lvl2pPr>
            <a:lvl3pPr marL="1143000" indent="-228600" eaLnBrk="0">
              <a:defRPr>
                <a:solidFill>
                  <a:schemeClr val="tx1"/>
                </a:solidFill>
                <a:latin typeface="Arial" panose="020B0604020202020204" pitchFamily="34" charset="0"/>
              </a:defRPr>
            </a:lvl3pPr>
            <a:lvl4pPr marL="1600200" indent="-228600" eaLnBrk="0">
              <a:defRPr>
                <a:solidFill>
                  <a:schemeClr val="tx1"/>
                </a:solidFill>
                <a:latin typeface="Arial" panose="020B0604020202020204" pitchFamily="34" charset="0"/>
              </a:defRPr>
            </a:lvl4pPr>
            <a:lvl5pPr marL="2057400" indent="-228600" eaLnBrk="0">
              <a:defRPr>
                <a:solidFill>
                  <a:schemeClr val="tx1"/>
                </a:solidFill>
                <a:latin typeface="Arial" panose="020B0604020202020204" pitchFamily="34" charset="0"/>
              </a:defRPr>
            </a:lvl5pPr>
            <a:lvl6pPr marL="2514600" indent="-228600" defTabSz="449263" eaLnBrk="0" fontAlgn="base" hangingPunct="0">
              <a:lnSpc>
                <a:spcPct val="93000"/>
              </a:lnSpc>
              <a:spcBef>
                <a:spcPct val="0"/>
              </a:spcBef>
              <a:spcAft>
                <a:spcPct val="0"/>
              </a:spcAft>
              <a:buClr>
                <a:srgbClr val="000000"/>
              </a:buClr>
              <a:buSzPct val="45000"/>
              <a:buFont typeface="Wingdings" panose="05000000000000000000" pitchFamily="2" charset="2"/>
              <a:defRPr>
                <a:solidFill>
                  <a:schemeClr val="tx1"/>
                </a:solidFill>
                <a:latin typeface="Arial" panose="020B0604020202020204" pitchFamily="34" charset="0"/>
              </a:defRPr>
            </a:lvl6pPr>
            <a:lvl7pPr marL="2971800" indent="-228600" defTabSz="449263" eaLnBrk="0" fontAlgn="base" hangingPunct="0">
              <a:lnSpc>
                <a:spcPct val="93000"/>
              </a:lnSpc>
              <a:spcBef>
                <a:spcPct val="0"/>
              </a:spcBef>
              <a:spcAft>
                <a:spcPct val="0"/>
              </a:spcAft>
              <a:buClr>
                <a:srgbClr val="000000"/>
              </a:buClr>
              <a:buSzPct val="45000"/>
              <a:buFont typeface="Wingdings" panose="05000000000000000000" pitchFamily="2" charset="2"/>
              <a:defRPr>
                <a:solidFill>
                  <a:schemeClr val="tx1"/>
                </a:solidFill>
                <a:latin typeface="Arial" panose="020B0604020202020204" pitchFamily="34" charset="0"/>
              </a:defRPr>
            </a:lvl7pPr>
            <a:lvl8pPr marL="3429000" indent="-228600" defTabSz="449263" eaLnBrk="0" fontAlgn="base" hangingPunct="0">
              <a:lnSpc>
                <a:spcPct val="93000"/>
              </a:lnSpc>
              <a:spcBef>
                <a:spcPct val="0"/>
              </a:spcBef>
              <a:spcAft>
                <a:spcPct val="0"/>
              </a:spcAft>
              <a:buClr>
                <a:srgbClr val="000000"/>
              </a:buClr>
              <a:buSzPct val="45000"/>
              <a:buFont typeface="Wingdings" panose="05000000000000000000" pitchFamily="2" charset="2"/>
              <a:defRPr>
                <a:solidFill>
                  <a:schemeClr val="tx1"/>
                </a:solidFill>
                <a:latin typeface="Arial" panose="020B0604020202020204" pitchFamily="34" charset="0"/>
              </a:defRPr>
            </a:lvl8pPr>
            <a:lvl9pPr marL="3886200" indent="-228600" defTabSz="449263" eaLnBrk="0" fontAlgn="base" hangingPunct="0">
              <a:lnSpc>
                <a:spcPct val="93000"/>
              </a:lnSpc>
              <a:spcBef>
                <a:spcPct val="0"/>
              </a:spcBef>
              <a:spcAft>
                <a:spcPct val="0"/>
              </a:spcAft>
              <a:buClr>
                <a:srgbClr val="000000"/>
              </a:buClr>
              <a:buSzPct val="45000"/>
              <a:buFont typeface="Wingdings" panose="05000000000000000000" pitchFamily="2" charset="2"/>
              <a:defRPr>
                <a:solidFill>
                  <a:schemeClr val="tx1"/>
                </a:solidFill>
                <a:latin typeface="Arial" panose="020B0604020202020204" pitchFamily="34" charset="0"/>
              </a:defRPr>
            </a:lvl9pPr>
          </a:lstStyle>
          <a:p>
            <a:r>
              <a:rPr lang="nl-NL" sz="3600" dirty="0">
                <a:latin typeface="+mj-lt"/>
              </a:rPr>
              <a:t>Moeizame inname door </a:t>
            </a:r>
            <a:r>
              <a:rPr lang="nl-NL" sz="3600" dirty="0" err="1">
                <a:latin typeface="+mj-lt"/>
              </a:rPr>
              <a:t>oa</a:t>
            </a:r>
            <a:r>
              <a:rPr lang="nl-NL" sz="3600" dirty="0">
                <a:latin typeface="+mj-lt"/>
              </a:rPr>
              <a:t> </a:t>
            </a:r>
            <a:r>
              <a:rPr lang="nl-NL" sz="3600" dirty="0" err="1">
                <a:latin typeface="+mj-lt"/>
              </a:rPr>
              <a:t>tremoren</a:t>
            </a:r>
            <a:r>
              <a:rPr lang="nl-NL" sz="3600" dirty="0">
                <a:latin typeface="+mj-lt"/>
              </a:rPr>
              <a:t> </a:t>
            </a:r>
          </a:p>
          <a:p>
            <a:r>
              <a:rPr lang="nl-NL" sz="3600" dirty="0">
                <a:latin typeface="+mj-lt"/>
              </a:rPr>
              <a:t>en vermoeidheid</a:t>
            </a:r>
          </a:p>
          <a:p>
            <a:endParaRPr lang="nl-NL" sz="3600" dirty="0"/>
          </a:p>
          <a:p>
            <a:pPr marL="257175" indent="-257175">
              <a:buFont typeface="Arial" panose="020B0604020202020204" pitchFamily="34" charset="0"/>
              <a:buChar char="•"/>
            </a:pPr>
            <a:endParaRPr lang="nl-NL" dirty="0"/>
          </a:p>
          <a:p>
            <a:pPr marL="257175" indent="-257175">
              <a:buFont typeface="Arial" panose="020B0604020202020204" pitchFamily="34" charset="0"/>
              <a:buChar char="•"/>
            </a:pPr>
            <a:r>
              <a:rPr lang="nl-NL" sz="2400" dirty="0"/>
              <a:t>Maaltijden die makkelijk eten zoals soep en pap</a:t>
            </a:r>
          </a:p>
          <a:p>
            <a:pPr marL="257175" indent="-257175">
              <a:buFont typeface="Arial" panose="020B0604020202020204" pitchFamily="34" charset="0"/>
              <a:buChar char="•"/>
            </a:pPr>
            <a:endParaRPr lang="nl-NL" sz="2400" dirty="0"/>
          </a:p>
          <a:p>
            <a:pPr marL="257175" indent="-257175">
              <a:buFont typeface="Arial" panose="020B0604020202020204" pitchFamily="34" charset="0"/>
              <a:buChar char="•"/>
            </a:pPr>
            <a:r>
              <a:rPr lang="nl-NL" sz="2400" dirty="0"/>
              <a:t>Meerdere maaltijden over de dag</a:t>
            </a:r>
          </a:p>
          <a:p>
            <a:pPr marL="257175" indent="-257175">
              <a:buFont typeface="Arial" panose="020B0604020202020204" pitchFamily="34" charset="0"/>
              <a:buChar char="•"/>
            </a:pPr>
            <a:endParaRPr lang="nl-NL" sz="2400" dirty="0"/>
          </a:p>
          <a:p>
            <a:pPr marL="257175" indent="-257175">
              <a:buFont typeface="Arial" panose="020B0604020202020204" pitchFamily="34" charset="0"/>
              <a:buChar char="•"/>
            </a:pPr>
            <a:r>
              <a:rPr lang="nl-NL" sz="2400" dirty="0" err="1"/>
              <a:t>Fingerfood</a:t>
            </a:r>
            <a:endParaRPr lang="nl-NL" sz="2400" dirty="0"/>
          </a:p>
          <a:p>
            <a:pPr marL="257175" indent="-257175">
              <a:buFont typeface="Arial" panose="020B0604020202020204" pitchFamily="34" charset="0"/>
              <a:buChar char="•"/>
            </a:pPr>
            <a:endParaRPr lang="nl-NL" sz="2400" dirty="0"/>
          </a:p>
          <a:p>
            <a:pPr marL="257175" indent="-257175">
              <a:buFont typeface="Arial" panose="020B0604020202020204" pitchFamily="34" charset="0"/>
              <a:buChar char="•"/>
            </a:pPr>
            <a:r>
              <a:rPr lang="nl-NL" sz="2400" dirty="0"/>
              <a:t>Hulpmiddelen (ergotherapie)</a:t>
            </a:r>
          </a:p>
        </p:txBody>
      </p:sp>
      <p:pic>
        <p:nvPicPr>
          <p:cNvPr id="2069" name="Picture 26">
            <a:extLst>
              <a:ext uri="{FF2B5EF4-FFF2-40B4-BE49-F238E27FC236}">
                <a16:creationId xmlns:a16="http://schemas.microsoft.com/office/drawing/2014/main" xmlns="" id="{5DD22294-7E73-40C7-B8CC-48EF0A03080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00955" y="934114"/>
            <a:ext cx="1810683" cy="613641"/>
          </a:xfrm>
          <a:prstGeom prst="rect">
            <a:avLst/>
          </a:prstGeom>
          <a:noFill/>
          <a:ln>
            <a:noFill/>
          </a:ln>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3" name="Afbeelding 12">
            <a:extLst>
              <a:ext uri="{FF2B5EF4-FFF2-40B4-BE49-F238E27FC236}">
                <a16:creationId xmlns:a16="http://schemas.microsoft.com/office/drawing/2014/main" xmlns="" id="{5F96D2AE-4E76-4098-8BF5-E84B5031C577}"/>
              </a:ext>
            </a:extLst>
          </p:cNvPr>
          <p:cNvPicPr/>
          <p:nvPr/>
        </p:nvPicPr>
        <p:blipFill rotWithShape="1">
          <a:blip r:embed="rId4" cstate="print">
            <a:extLst>
              <a:ext uri="{28A0092B-C50C-407E-A947-70E740481C1C}">
                <a14:useLocalDpi xmlns:a14="http://schemas.microsoft.com/office/drawing/2010/main" val="0"/>
              </a:ext>
            </a:extLst>
          </a:blip>
          <a:srcRect l="33709" t="29998" r="49859" b="34844"/>
          <a:stretch/>
        </p:blipFill>
        <p:spPr bwMode="auto">
          <a:xfrm>
            <a:off x="7306296" y="4103811"/>
            <a:ext cx="1584584" cy="2638054"/>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807707815"/>
      </p:ext>
    </p:extLst>
  </p:cSld>
  <p:clrMapOvr>
    <a:masterClrMapping/>
  </p:clrMapOvr>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2" name="Text Box 5">
            <a:extLst>
              <a:ext uri="{FF2B5EF4-FFF2-40B4-BE49-F238E27FC236}">
                <a16:creationId xmlns:a16="http://schemas.microsoft.com/office/drawing/2014/main" xmlns="" id="{2062A573-11BC-42C2-B704-68245ADBDDC3}"/>
              </a:ext>
            </a:extLst>
          </p:cNvPr>
          <p:cNvSpPr txBox="1">
            <a:spLocks noChangeArrowheads="1"/>
          </p:cNvSpPr>
          <p:nvPr/>
        </p:nvSpPr>
        <p:spPr bwMode="auto">
          <a:xfrm>
            <a:off x="3486473" y="5143921"/>
            <a:ext cx="1627977" cy="43849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eaLnBrk="0">
              <a:defRPr>
                <a:solidFill>
                  <a:schemeClr val="tx1"/>
                </a:solidFill>
                <a:latin typeface="Arial" panose="020B0604020202020204" pitchFamily="34" charset="0"/>
              </a:defRPr>
            </a:lvl1pPr>
            <a:lvl2pPr marL="742950" indent="-285750" eaLnBrk="0">
              <a:defRPr>
                <a:solidFill>
                  <a:schemeClr val="tx1"/>
                </a:solidFill>
                <a:latin typeface="Arial" panose="020B0604020202020204" pitchFamily="34" charset="0"/>
              </a:defRPr>
            </a:lvl2pPr>
            <a:lvl3pPr marL="1143000" indent="-228600" eaLnBrk="0">
              <a:defRPr>
                <a:solidFill>
                  <a:schemeClr val="tx1"/>
                </a:solidFill>
                <a:latin typeface="Arial" panose="020B0604020202020204" pitchFamily="34" charset="0"/>
              </a:defRPr>
            </a:lvl3pPr>
            <a:lvl4pPr marL="1600200" indent="-228600" eaLnBrk="0">
              <a:defRPr>
                <a:solidFill>
                  <a:schemeClr val="tx1"/>
                </a:solidFill>
                <a:latin typeface="Arial" panose="020B0604020202020204" pitchFamily="34" charset="0"/>
              </a:defRPr>
            </a:lvl4pPr>
            <a:lvl5pPr marL="2057400" indent="-228600" eaLnBrk="0">
              <a:defRPr>
                <a:solidFill>
                  <a:schemeClr val="tx1"/>
                </a:solidFill>
                <a:latin typeface="Arial" panose="020B0604020202020204" pitchFamily="34" charset="0"/>
              </a:defRPr>
            </a:lvl5pPr>
            <a:lvl6pPr marL="2514600" indent="-228600" defTabSz="449263" eaLnBrk="0" fontAlgn="base" hangingPunct="0">
              <a:lnSpc>
                <a:spcPct val="93000"/>
              </a:lnSpc>
              <a:spcBef>
                <a:spcPct val="0"/>
              </a:spcBef>
              <a:spcAft>
                <a:spcPct val="0"/>
              </a:spcAft>
              <a:buClr>
                <a:srgbClr val="000000"/>
              </a:buClr>
              <a:buSzPct val="45000"/>
              <a:buFont typeface="Wingdings" panose="05000000000000000000" pitchFamily="2" charset="2"/>
              <a:defRPr>
                <a:solidFill>
                  <a:schemeClr val="tx1"/>
                </a:solidFill>
                <a:latin typeface="Arial" panose="020B0604020202020204" pitchFamily="34" charset="0"/>
              </a:defRPr>
            </a:lvl6pPr>
            <a:lvl7pPr marL="2971800" indent="-228600" defTabSz="449263" eaLnBrk="0" fontAlgn="base" hangingPunct="0">
              <a:lnSpc>
                <a:spcPct val="93000"/>
              </a:lnSpc>
              <a:spcBef>
                <a:spcPct val="0"/>
              </a:spcBef>
              <a:spcAft>
                <a:spcPct val="0"/>
              </a:spcAft>
              <a:buClr>
                <a:srgbClr val="000000"/>
              </a:buClr>
              <a:buSzPct val="45000"/>
              <a:buFont typeface="Wingdings" panose="05000000000000000000" pitchFamily="2" charset="2"/>
              <a:defRPr>
                <a:solidFill>
                  <a:schemeClr val="tx1"/>
                </a:solidFill>
                <a:latin typeface="Arial" panose="020B0604020202020204" pitchFamily="34" charset="0"/>
              </a:defRPr>
            </a:lvl7pPr>
            <a:lvl8pPr marL="3429000" indent="-228600" defTabSz="449263" eaLnBrk="0" fontAlgn="base" hangingPunct="0">
              <a:lnSpc>
                <a:spcPct val="93000"/>
              </a:lnSpc>
              <a:spcBef>
                <a:spcPct val="0"/>
              </a:spcBef>
              <a:spcAft>
                <a:spcPct val="0"/>
              </a:spcAft>
              <a:buClr>
                <a:srgbClr val="000000"/>
              </a:buClr>
              <a:buSzPct val="45000"/>
              <a:buFont typeface="Wingdings" panose="05000000000000000000" pitchFamily="2" charset="2"/>
              <a:defRPr>
                <a:solidFill>
                  <a:schemeClr val="tx1"/>
                </a:solidFill>
                <a:latin typeface="Arial" panose="020B0604020202020204" pitchFamily="34" charset="0"/>
              </a:defRPr>
            </a:lvl8pPr>
            <a:lvl9pPr marL="3886200" indent="-228600" defTabSz="449263" eaLnBrk="0" fontAlgn="base" hangingPunct="0">
              <a:lnSpc>
                <a:spcPct val="93000"/>
              </a:lnSpc>
              <a:spcBef>
                <a:spcPct val="0"/>
              </a:spcBef>
              <a:spcAft>
                <a:spcPct val="0"/>
              </a:spcAft>
              <a:buClr>
                <a:srgbClr val="000000"/>
              </a:buClr>
              <a:buSzPct val="45000"/>
              <a:buFont typeface="Wingdings" panose="05000000000000000000" pitchFamily="2" charset="2"/>
              <a:defRPr>
                <a:solidFill>
                  <a:schemeClr val="tx1"/>
                </a:solidFill>
                <a:latin typeface="Arial" panose="020B0604020202020204" pitchFamily="34" charset="0"/>
              </a:defRPr>
            </a:lvl9pPr>
          </a:lstStyle>
          <a:p>
            <a:pPr eaLnBrk="1"/>
            <a:endParaRPr lang="nl-NL" altLang="nl-NL" sz="1429"/>
          </a:p>
        </p:txBody>
      </p:sp>
      <p:sp>
        <p:nvSpPr>
          <p:cNvPr id="2053" name="Text Box 6">
            <a:extLst>
              <a:ext uri="{FF2B5EF4-FFF2-40B4-BE49-F238E27FC236}">
                <a16:creationId xmlns:a16="http://schemas.microsoft.com/office/drawing/2014/main" xmlns="" id="{54143714-0A9D-4E3B-85CD-5A22A42B8D90}"/>
              </a:ext>
            </a:extLst>
          </p:cNvPr>
          <p:cNvSpPr txBox="1">
            <a:spLocks noChangeArrowheads="1"/>
          </p:cNvSpPr>
          <p:nvPr/>
        </p:nvSpPr>
        <p:spPr bwMode="auto">
          <a:xfrm>
            <a:off x="236052" y="3277796"/>
            <a:ext cx="1747681" cy="6921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71435" tIns="37147" rIns="71435" bIns="37147">
            <a:spAutoFit/>
          </a:bodyPr>
          <a:lstStyle>
            <a:lvl1pPr eaLnBrk="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defRPr>
            </a:lvl1pPr>
            <a:lvl2pPr marL="742950" indent="-285750" eaLnBrk="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defRPr>
            </a:lvl2pPr>
            <a:lvl3pPr marL="1143000" indent="-228600" eaLnBrk="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defRPr>
            </a:lvl3pPr>
            <a:lvl4pPr marL="1600200" indent="-228600" eaLnBrk="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defRPr>
            </a:lvl4pPr>
            <a:lvl5pPr marL="2057400" indent="-228600" eaLnBrk="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defRPr>
            </a:lvl5pPr>
            <a:lvl6pPr marL="2514600" indent="-228600" defTabSz="449263" eaLnBrk="0" fontAlgn="base" hangingPunct="0">
              <a:lnSpc>
                <a:spcPct val="93000"/>
              </a:lnSpc>
              <a:spcBef>
                <a:spcPct val="0"/>
              </a:spcBef>
              <a:spcAft>
                <a:spcPct val="0"/>
              </a:spcAft>
              <a:buClr>
                <a:srgbClr val="000000"/>
              </a:buClr>
              <a:buSzPct val="45000"/>
              <a:buFont typeface="Wingdings" panose="05000000000000000000" pitchFamily="2" charset="2"/>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defRPr>
            </a:lvl6pPr>
            <a:lvl7pPr marL="2971800" indent="-228600" defTabSz="449263" eaLnBrk="0" fontAlgn="base" hangingPunct="0">
              <a:lnSpc>
                <a:spcPct val="93000"/>
              </a:lnSpc>
              <a:spcBef>
                <a:spcPct val="0"/>
              </a:spcBef>
              <a:spcAft>
                <a:spcPct val="0"/>
              </a:spcAft>
              <a:buClr>
                <a:srgbClr val="000000"/>
              </a:buClr>
              <a:buSzPct val="45000"/>
              <a:buFont typeface="Wingdings" panose="05000000000000000000" pitchFamily="2" charset="2"/>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defRPr>
            </a:lvl7pPr>
            <a:lvl8pPr marL="3429000" indent="-228600" defTabSz="449263" eaLnBrk="0" fontAlgn="base" hangingPunct="0">
              <a:lnSpc>
                <a:spcPct val="93000"/>
              </a:lnSpc>
              <a:spcBef>
                <a:spcPct val="0"/>
              </a:spcBef>
              <a:spcAft>
                <a:spcPct val="0"/>
              </a:spcAft>
              <a:buClr>
                <a:srgbClr val="000000"/>
              </a:buClr>
              <a:buSzPct val="45000"/>
              <a:buFont typeface="Wingdings" panose="05000000000000000000" pitchFamily="2" charset="2"/>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defRPr>
            </a:lvl8pPr>
            <a:lvl9pPr marL="3886200" indent="-228600" defTabSz="449263" eaLnBrk="0" fontAlgn="base" hangingPunct="0">
              <a:lnSpc>
                <a:spcPct val="93000"/>
              </a:lnSpc>
              <a:spcBef>
                <a:spcPct val="0"/>
              </a:spcBef>
              <a:spcAft>
                <a:spcPct val="0"/>
              </a:spcAft>
              <a:buClr>
                <a:srgbClr val="000000"/>
              </a:buClr>
              <a:buSzPct val="45000"/>
              <a:buFont typeface="Wingdings" panose="05000000000000000000" pitchFamily="2" charset="2"/>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defRPr>
            </a:lvl9pPr>
          </a:lstStyle>
          <a:p>
            <a:pPr eaLnBrk="1">
              <a:lnSpc>
                <a:spcPct val="102000"/>
              </a:lnSpc>
              <a:spcBef>
                <a:spcPts val="1190"/>
              </a:spcBef>
            </a:pPr>
            <a:r>
              <a:rPr lang="nl-NL" altLang="nl-NL" sz="2222" b="1" dirty="0">
                <a:solidFill>
                  <a:srgbClr val="6880BE"/>
                </a:solidFill>
                <a:latin typeface="Calibri" panose="020F0502020204030204" pitchFamily="34" charset="0"/>
              </a:rPr>
              <a:t>          </a:t>
            </a:r>
            <a:r>
              <a:rPr lang="nl-NL" altLang="nl-NL" sz="1826" dirty="0">
                <a:solidFill>
                  <a:srgbClr val="000000"/>
                </a:solidFill>
              </a:rPr>
              <a:t>      </a:t>
            </a:r>
            <a:r>
              <a:rPr lang="nl-NL" altLang="nl-NL" sz="1826" dirty="0">
                <a:solidFill>
                  <a:srgbClr val="C00000"/>
                </a:solidFill>
              </a:rPr>
              <a:t>	</a:t>
            </a:r>
          </a:p>
        </p:txBody>
      </p:sp>
      <p:sp>
        <p:nvSpPr>
          <p:cNvPr id="2054" name="Text Box 7">
            <a:extLst>
              <a:ext uri="{FF2B5EF4-FFF2-40B4-BE49-F238E27FC236}">
                <a16:creationId xmlns:a16="http://schemas.microsoft.com/office/drawing/2014/main" xmlns="" id="{E60BF9FD-79C0-4F64-AF90-E371FD713838}"/>
              </a:ext>
            </a:extLst>
          </p:cNvPr>
          <p:cNvSpPr txBox="1">
            <a:spLocks noChangeArrowheads="1"/>
          </p:cNvSpPr>
          <p:nvPr/>
        </p:nvSpPr>
        <p:spPr bwMode="auto">
          <a:xfrm>
            <a:off x="1076008" y="857250"/>
            <a:ext cx="5721860" cy="27721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eaLnBrk="0">
              <a:defRPr>
                <a:solidFill>
                  <a:schemeClr val="tx1"/>
                </a:solidFill>
                <a:latin typeface="Arial" panose="020B0604020202020204" pitchFamily="34" charset="0"/>
              </a:defRPr>
            </a:lvl1pPr>
            <a:lvl2pPr marL="742950" indent="-285750" eaLnBrk="0">
              <a:defRPr>
                <a:solidFill>
                  <a:schemeClr val="tx1"/>
                </a:solidFill>
                <a:latin typeface="Arial" panose="020B0604020202020204" pitchFamily="34" charset="0"/>
              </a:defRPr>
            </a:lvl2pPr>
            <a:lvl3pPr marL="1143000" indent="-228600" eaLnBrk="0">
              <a:defRPr>
                <a:solidFill>
                  <a:schemeClr val="tx1"/>
                </a:solidFill>
                <a:latin typeface="Arial" panose="020B0604020202020204" pitchFamily="34" charset="0"/>
              </a:defRPr>
            </a:lvl3pPr>
            <a:lvl4pPr marL="1600200" indent="-228600" eaLnBrk="0">
              <a:defRPr>
                <a:solidFill>
                  <a:schemeClr val="tx1"/>
                </a:solidFill>
                <a:latin typeface="Arial" panose="020B0604020202020204" pitchFamily="34" charset="0"/>
              </a:defRPr>
            </a:lvl4pPr>
            <a:lvl5pPr marL="2057400" indent="-228600" eaLnBrk="0">
              <a:defRPr>
                <a:solidFill>
                  <a:schemeClr val="tx1"/>
                </a:solidFill>
                <a:latin typeface="Arial" panose="020B0604020202020204" pitchFamily="34" charset="0"/>
              </a:defRPr>
            </a:lvl5pPr>
            <a:lvl6pPr marL="2514600" indent="-228600" defTabSz="449263" eaLnBrk="0" fontAlgn="base" hangingPunct="0">
              <a:lnSpc>
                <a:spcPct val="93000"/>
              </a:lnSpc>
              <a:spcBef>
                <a:spcPct val="0"/>
              </a:spcBef>
              <a:spcAft>
                <a:spcPct val="0"/>
              </a:spcAft>
              <a:buClr>
                <a:srgbClr val="000000"/>
              </a:buClr>
              <a:buSzPct val="45000"/>
              <a:buFont typeface="Wingdings" panose="05000000000000000000" pitchFamily="2" charset="2"/>
              <a:defRPr>
                <a:solidFill>
                  <a:schemeClr val="tx1"/>
                </a:solidFill>
                <a:latin typeface="Arial" panose="020B0604020202020204" pitchFamily="34" charset="0"/>
              </a:defRPr>
            </a:lvl6pPr>
            <a:lvl7pPr marL="2971800" indent="-228600" defTabSz="449263" eaLnBrk="0" fontAlgn="base" hangingPunct="0">
              <a:lnSpc>
                <a:spcPct val="93000"/>
              </a:lnSpc>
              <a:spcBef>
                <a:spcPct val="0"/>
              </a:spcBef>
              <a:spcAft>
                <a:spcPct val="0"/>
              </a:spcAft>
              <a:buClr>
                <a:srgbClr val="000000"/>
              </a:buClr>
              <a:buSzPct val="45000"/>
              <a:buFont typeface="Wingdings" panose="05000000000000000000" pitchFamily="2" charset="2"/>
              <a:defRPr>
                <a:solidFill>
                  <a:schemeClr val="tx1"/>
                </a:solidFill>
                <a:latin typeface="Arial" panose="020B0604020202020204" pitchFamily="34" charset="0"/>
              </a:defRPr>
            </a:lvl7pPr>
            <a:lvl8pPr marL="3429000" indent="-228600" defTabSz="449263" eaLnBrk="0" fontAlgn="base" hangingPunct="0">
              <a:lnSpc>
                <a:spcPct val="93000"/>
              </a:lnSpc>
              <a:spcBef>
                <a:spcPct val="0"/>
              </a:spcBef>
              <a:spcAft>
                <a:spcPct val="0"/>
              </a:spcAft>
              <a:buClr>
                <a:srgbClr val="000000"/>
              </a:buClr>
              <a:buSzPct val="45000"/>
              <a:buFont typeface="Wingdings" panose="05000000000000000000" pitchFamily="2" charset="2"/>
              <a:defRPr>
                <a:solidFill>
                  <a:schemeClr val="tx1"/>
                </a:solidFill>
                <a:latin typeface="Arial" panose="020B0604020202020204" pitchFamily="34" charset="0"/>
              </a:defRPr>
            </a:lvl8pPr>
            <a:lvl9pPr marL="3886200" indent="-228600" defTabSz="449263" eaLnBrk="0" fontAlgn="base" hangingPunct="0">
              <a:lnSpc>
                <a:spcPct val="93000"/>
              </a:lnSpc>
              <a:spcBef>
                <a:spcPct val="0"/>
              </a:spcBef>
              <a:spcAft>
                <a:spcPct val="0"/>
              </a:spcAft>
              <a:buClr>
                <a:srgbClr val="000000"/>
              </a:buClr>
              <a:buSzPct val="45000"/>
              <a:buFont typeface="Wingdings" panose="05000000000000000000" pitchFamily="2" charset="2"/>
              <a:defRPr>
                <a:solidFill>
                  <a:schemeClr val="tx1"/>
                </a:solidFill>
                <a:latin typeface="Arial" panose="020B0604020202020204" pitchFamily="34" charset="0"/>
              </a:defRPr>
            </a:lvl9pPr>
          </a:lstStyle>
          <a:p>
            <a:pPr eaLnBrk="1"/>
            <a:endParaRPr lang="nl-NL" altLang="nl-NL" sz="1429"/>
          </a:p>
        </p:txBody>
      </p:sp>
      <p:sp>
        <p:nvSpPr>
          <p:cNvPr id="2055" name="Text Box 8">
            <a:extLst>
              <a:ext uri="{FF2B5EF4-FFF2-40B4-BE49-F238E27FC236}">
                <a16:creationId xmlns:a16="http://schemas.microsoft.com/office/drawing/2014/main" xmlns="" id="{029D7280-391B-45BF-BDFD-3726186FC405}"/>
              </a:ext>
            </a:extLst>
          </p:cNvPr>
          <p:cNvSpPr txBox="1">
            <a:spLocks noChangeArrowheads="1"/>
          </p:cNvSpPr>
          <p:nvPr/>
        </p:nvSpPr>
        <p:spPr bwMode="auto">
          <a:xfrm>
            <a:off x="1076008" y="1124380"/>
            <a:ext cx="4677284" cy="63884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eaLnBrk="0">
              <a:defRPr>
                <a:solidFill>
                  <a:schemeClr val="tx1"/>
                </a:solidFill>
                <a:latin typeface="Arial" panose="020B0604020202020204" pitchFamily="34" charset="0"/>
              </a:defRPr>
            </a:lvl1pPr>
            <a:lvl2pPr marL="742950" indent="-285750" eaLnBrk="0">
              <a:defRPr>
                <a:solidFill>
                  <a:schemeClr val="tx1"/>
                </a:solidFill>
                <a:latin typeface="Arial" panose="020B0604020202020204" pitchFamily="34" charset="0"/>
              </a:defRPr>
            </a:lvl2pPr>
            <a:lvl3pPr marL="1143000" indent="-228600" eaLnBrk="0">
              <a:defRPr>
                <a:solidFill>
                  <a:schemeClr val="tx1"/>
                </a:solidFill>
                <a:latin typeface="Arial" panose="020B0604020202020204" pitchFamily="34" charset="0"/>
              </a:defRPr>
            </a:lvl3pPr>
            <a:lvl4pPr marL="1600200" indent="-228600" eaLnBrk="0">
              <a:defRPr>
                <a:solidFill>
                  <a:schemeClr val="tx1"/>
                </a:solidFill>
                <a:latin typeface="Arial" panose="020B0604020202020204" pitchFamily="34" charset="0"/>
              </a:defRPr>
            </a:lvl4pPr>
            <a:lvl5pPr marL="2057400" indent="-228600" eaLnBrk="0">
              <a:defRPr>
                <a:solidFill>
                  <a:schemeClr val="tx1"/>
                </a:solidFill>
                <a:latin typeface="Arial" panose="020B0604020202020204" pitchFamily="34" charset="0"/>
              </a:defRPr>
            </a:lvl5pPr>
            <a:lvl6pPr marL="2514600" indent="-228600" defTabSz="449263" eaLnBrk="0" fontAlgn="base" hangingPunct="0">
              <a:lnSpc>
                <a:spcPct val="93000"/>
              </a:lnSpc>
              <a:spcBef>
                <a:spcPct val="0"/>
              </a:spcBef>
              <a:spcAft>
                <a:spcPct val="0"/>
              </a:spcAft>
              <a:buClr>
                <a:srgbClr val="000000"/>
              </a:buClr>
              <a:buSzPct val="45000"/>
              <a:buFont typeface="Wingdings" panose="05000000000000000000" pitchFamily="2" charset="2"/>
              <a:defRPr>
                <a:solidFill>
                  <a:schemeClr val="tx1"/>
                </a:solidFill>
                <a:latin typeface="Arial" panose="020B0604020202020204" pitchFamily="34" charset="0"/>
              </a:defRPr>
            </a:lvl6pPr>
            <a:lvl7pPr marL="2971800" indent="-228600" defTabSz="449263" eaLnBrk="0" fontAlgn="base" hangingPunct="0">
              <a:lnSpc>
                <a:spcPct val="93000"/>
              </a:lnSpc>
              <a:spcBef>
                <a:spcPct val="0"/>
              </a:spcBef>
              <a:spcAft>
                <a:spcPct val="0"/>
              </a:spcAft>
              <a:buClr>
                <a:srgbClr val="000000"/>
              </a:buClr>
              <a:buSzPct val="45000"/>
              <a:buFont typeface="Wingdings" panose="05000000000000000000" pitchFamily="2" charset="2"/>
              <a:defRPr>
                <a:solidFill>
                  <a:schemeClr val="tx1"/>
                </a:solidFill>
                <a:latin typeface="Arial" panose="020B0604020202020204" pitchFamily="34" charset="0"/>
              </a:defRPr>
            </a:lvl7pPr>
            <a:lvl8pPr marL="3429000" indent="-228600" defTabSz="449263" eaLnBrk="0" fontAlgn="base" hangingPunct="0">
              <a:lnSpc>
                <a:spcPct val="93000"/>
              </a:lnSpc>
              <a:spcBef>
                <a:spcPct val="0"/>
              </a:spcBef>
              <a:spcAft>
                <a:spcPct val="0"/>
              </a:spcAft>
              <a:buClr>
                <a:srgbClr val="000000"/>
              </a:buClr>
              <a:buSzPct val="45000"/>
              <a:buFont typeface="Wingdings" panose="05000000000000000000" pitchFamily="2" charset="2"/>
              <a:defRPr>
                <a:solidFill>
                  <a:schemeClr val="tx1"/>
                </a:solidFill>
                <a:latin typeface="Arial" panose="020B0604020202020204" pitchFamily="34" charset="0"/>
              </a:defRPr>
            </a:lvl8pPr>
            <a:lvl9pPr marL="3886200" indent="-228600" defTabSz="449263" eaLnBrk="0" fontAlgn="base" hangingPunct="0">
              <a:lnSpc>
                <a:spcPct val="93000"/>
              </a:lnSpc>
              <a:spcBef>
                <a:spcPct val="0"/>
              </a:spcBef>
              <a:spcAft>
                <a:spcPct val="0"/>
              </a:spcAft>
              <a:buClr>
                <a:srgbClr val="000000"/>
              </a:buClr>
              <a:buSzPct val="45000"/>
              <a:buFont typeface="Wingdings" panose="05000000000000000000" pitchFamily="2" charset="2"/>
              <a:defRPr>
                <a:solidFill>
                  <a:schemeClr val="tx1"/>
                </a:solidFill>
                <a:latin typeface="Arial" panose="020B0604020202020204" pitchFamily="34" charset="0"/>
              </a:defRPr>
            </a:lvl9pPr>
          </a:lstStyle>
          <a:p>
            <a:pPr eaLnBrk="1"/>
            <a:endParaRPr lang="nl-NL" altLang="nl-NL" sz="1429"/>
          </a:p>
        </p:txBody>
      </p:sp>
      <p:sp>
        <p:nvSpPr>
          <p:cNvPr id="2056" name="Text Box 9">
            <a:extLst>
              <a:ext uri="{FF2B5EF4-FFF2-40B4-BE49-F238E27FC236}">
                <a16:creationId xmlns:a16="http://schemas.microsoft.com/office/drawing/2014/main" xmlns="" id="{9F692005-B45F-4BD0-8D63-F15DFB7746E4}"/>
              </a:ext>
            </a:extLst>
          </p:cNvPr>
          <p:cNvSpPr txBox="1">
            <a:spLocks noChangeArrowheads="1"/>
          </p:cNvSpPr>
          <p:nvPr/>
        </p:nvSpPr>
        <p:spPr bwMode="auto">
          <a:xfrm>
            <a:off x="955045" y="1124380"/>
            <a:ext cx="7087748" cy="58970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eaLnBrk="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chemeClr val="tx1"/>
                </a:solidFill>
                <a:latin typeface="Arial" panose="020B0604020202020204" pitchFamily="34" charset="0"/>
              </a:defRPr>
            </a:lvl1pPr>
            <a:lvl2pPr marL="742950" indent="-285750" eaLnBrk="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chemeClr val="tx1"/>
                </a:solidFill>
                <a:latin typeface="Arial" panose="020B0604020202020204" pitchFamily="34" charset="0"/>
              </a:defRPr>
            </a:lvl2pPr>
            <a:lvl3pPr marL="1143000" indent="-228600" eaLnBrk="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chemeClr val="tx1"/>
                </a:solidFill>
                <a:latin typeface="Arial" panose="020B0604020202020204" pitchFamily="34" charset="0"/>
              </a:defRPr>
            </a:lvl3pPr>
            <a:lvl4pPr marL="1600200" indent="-228600" eaLnBrk="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chemeClr val="tx1"/>
                </a:solidFill>
                <a:latin typeface="Arial" panose="020B0604020202020204" pitchFamily="34" charset="0"/>
              </a:defRPr>
            </a:lvl4pPr>
            <a:lvl5pPr marL="2057400" indent="-228600" eaLnBrk="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chemeClr val="tx1"/>
                </a:solidFill>
                <a:latin typeface="Arial" panose="020B0604020202020204" pitchFamily="34" charset="0"/>
              </a:defRPr>
            </a:lvl5pPr>
            <a:lvl6pPr marL="2514600" indent="-228600" defTabSz="449263" eaLnBrk="0" fontAlgn="base" hangingPunct="0">
              <a:lnSpc>
                <a:spcPct val="93000"/>
              </a:lnSpc>
              <a:spcBef>
                <a:spcPct val="0"/>
              </a:spcBef>
              <a:spcAft>
                <a:spcPct val="0"/>
              </a:spcAft>
              <a:buClr>
                <a:srgbClr val="000000"/>
              </a:buClr>
              <a:buSzPct val="45000"/>
              <a:buFont typeface="Wingdings" panose="05000000000000000000" pitchFamily="2" charset="2"/>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chemeClr val="tx1"/>
                </a:solidFill>
                <a:latin typeface="Arial" panose="020B0604020202020204" pitchFamily="34" charset="0"/>
              </a:defRPr>
            </a:lvl6pPr>
            <a:lvl7pPr marL="2971800" indent="-228600" defTabSz="449263" eaLnBrk="0" fontAlgn="base" hangingPunct="0">
              <a:lnSpc>
                <a:spcPct val="93000"/>
              </a:lnSpc>
              <a:spcBef>
                <a:spcPct val="0"/>
              </a:spcBef>
              <a:spcAft>
                <a:spcPct val="0"/>
              </a:spcAft>
              <a:buClr>
                <a:srgbClr val="000000"/>
              </a:buClr>
              <a:buSzPct val="45000"/>
              <a:buFont typeface="Wingdings" panose="05000000000000000000" pitchFamily="2" charset="2"/>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chemeClr val="tx1"/>
                </a:solidFill>
                <a:latin typeface="Arial" panose="020B0604020202020204" pitchFamily="34" charset="0"/>
              </a:defRPr>
            </a:lvl7pPr>
            <a:lvl8pPr marL="3429000" indent="-228600" defTabSz="449263" eaLnBrk="0" fontAlgn="base" hangingPunct="0">
              <a:lnSpc>
                <a:spcPct val="93000"/>
              </a:lnSpc>
              <a:spcBef>
                <a:spcPct val="0"/>
              </a:spcBef>
              <a:spcAft>
                <a:spcPct val="0"/>
              </a:spcAft>
              <a:buClr>
                <a:srgbClr val="000000"/>
              </a:buClr>
              <a:buSzPct val="45000"/>
              <a:buFont typeface="Wingdings" panose="05000000000000000000" pitchFamily="2" charset="2"/>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chemeClr val="tx1"/>
                </a:solidFill>
                <a:latin typeface="Arial" panose="020B0604020202020204" pitchFamily="34" charset="0"/>
              </a:defRPr>
            </a:lvl8pPr>
            <a:lvl9pPr marL="3886200" indent="-228600" defTabSz="449263" eaLnBrk="0" fontAlgn="base" hangingPunct="0">
              <a:lnSpc>
                <a:spcPct val="93000"/>
              </a:lnSpc>
              <a:spcBef>
                <a:spcPct val="0"/>
              </a:spcBef>
              <a:spcAft>
                <a:spcPct val="0"/>
              </a:spcAft>
              <a:buClr>
                <a:srgbClr val="000000"/>
              </a:buClr>
              <a:buSzPct val="45000"/>
              <a:buFont typeface="Wingdings" panose="05000000000000000000" pitchFamily="2" charset="2"/>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chemeClr val="tx1"/>
                </a:solidFill>
                <a:latin typeface="Arial" panose="020B0604020202020204" pitchFamily="34" charset="0"/>
              </a:defRPr>
            </a:lvl9pPr>
          </a:lstStyle>
          <a:p>
            <a:pPr eaLnBrk="1"/>
            <a:r>
              <a:rPr lang="nl-NL" altLang="nl-NL" sz="3175" dirty="0"/>
              <a:t>Diëtetiek </a:t>
            </a:r>
          </a:p>
        </p:txBody>
      </p:sp>
      <p:sp>
        <p:nvSpPr>
          <p:cNvPr id="2059" name="Oval 12">
            <a:extLst>
              <a:ext uri="{FF2B5EF4-FFF2-40B4-BE49-F238E27FC236}">
                <a16:creationId xmlns:a16="http://schemas.microsoft.com/office/drawing/2014/main" xmlns="" id="{E093F8B2-D247-4C3A-B1E4-9E8FBBE4E529}"/>
              </a:ext>
            </a:extLst>
          </p:cNvPr>
          <p:cNvSpPr>
            <a:spLocks noChangeArrowheads="1"/>
          </p:cNvSpPr>
          <p:nvPr/>
        </p:nvSpPr>
        <p:spPr bwMode="auto">
          <a:xfrm>
            <a:off x="3113500" y="3481923"/>
            <a:ext cx="2048832" cy="963933"/>
          </a:xfrm>
          <a:prstGeom prst="ellipse">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eaLnBrk="0">
              <a:defRPr>
                <a:solidFill>
                  <a:schemeClr val="tx1"/>
                </a:solidFill>
                <a:latin typeface="Arial" panose="020B0604020202020204" pitchFamily="34" charset="0"/>
              </a:defRPr>
            </a:lvl1pPr>
            <a:lvl2pPr marL="742950" indent="-285750" eaLnBrk="0">
              <a:defRPr>
                <a:solidFill>
                  <a:schemeClr val="tx1"/>
                </a:solidFill>
                <a:latin typeface="Arial" panose="020B0604020202020204" pitchFamily="34" charset="0"/>
              </a:defRPr>
            </a:lvl2pPr>
            <a:lvl3pPr marL="1143000" indent="-228600" eaLnBrk="0">
              <a:defRPr>
                <a:solidFill>
                  <a:schemeClr val="tx1"/>
                </a:solidFill>
                <a:latin typeface="Arial" panose="020B0604020202020204" pitchFamily="34" charset="0"/>
              </a:defRPr>
            </a:lvl3pPr>
            <a:lvl4pPr marL="1600200" indent="-228600" eaLnBrk="0">
              <a:defRPr>
                <a:solidFill>
                  <a:schemeClr val="tx1"/>
                </a:solidFill>
                <a:latin typeface="Arial" panose="020B0604020202020204" pitchFamily="34" charset="0"/>
              </a:defRPr>
            </a:lvl4pPr>
            <a:lvl5pPr marL="2057400" indent="-228600" eaLnBrk="0">
              <a:defRPr>
                <a:solidFill>
                  <a:schemeClr val="tx1"/>
                </a:solidFill>
                <a:latin typeface="Arial" panose="020B0604020202020204" pitchFamily="34" charset="0"/>
              </a:defRPr>
            </a:lvl5pPr>
            <a:lvl6pPr marL="2514600" indent="-228600" defTabSz="449263" eaLnBrk="0" fontAlgn="base" hangingPunct="0">
              <a:lnSpc>
                <a:spcPct val="93000"/>
              </a:lnSpc>
              <a:spcBef>
                <a:spcPct val="0"/>
              </a:spcBef>
              <a:spcAft>
                <a:spcPct val="0"/>
              </a:spcAft>
              <a:buClr>
                <a:srgbClr val="000000"/>
              </a:buClr>
              <a:buSzPct val="45000"/>
              <a:buFont typeface="Wingdings" panose="05000000000000000000" pitchFamily="2" charset="2"/>
              <a:defRPr>
                <a:solidFill>
                  <a:schemeClr val="tx1"/>
                </a:solidFill>
                <a:latin typeface="Arial" panose="020B0604020202020204" pitchFamily="34" charset="0"/>
              </a:defRPr>
            </a:lvl6pPr>
            <a:lvl7pPr marL="2971800" indent="-228600" defTabSz="449263" eaLnBrk="0" fontAlgn="base" hangingPunct="0">
              <a:lnSpc>
                <a:spcPct val="93000"/>
              </a:lnSpc>
              <a:spcBef>
                <a:spcPct val="0"/>
              </a:spcBef>
              <a:spcAft>
                <a:spcPct val="0"/>
              </a:spcAft>
              <a:buClr>
                <a:srgbClr val="000000"/>
              </a:buClr>
              <a:buSzPct val="45000"/>
              <a:buFont typeface="Wingdings" panose="05000000000000000000" pitchFamily="2" charset="2"/>
              <a:defRPr>
                <a:solidFill>
                  <a:schemeClr val="tx1"/>
                </a:solidFill>
                <a:latin typeface="Arial" panose="020B0604020202020204" pitchFamily="34" charset="0"/>
              </a:defRPr>
            </a:lvl7pPr>
            <a:lvl8pPr marL="3429000" indent="-228600" defTabSz="449263" eaLnBrk="0" fontAlgn="base" hangingPunct="0">
              <a:lnSpc>
                <a:spcPct val="93000"/>
              </a:lnSpc>
              <a:spcBef>
                <a:spcPct val="0"/>
              </a:spcBef>
              <a:spcAft>
                <a:spcPct val="0"/>
              </a:spcAft>
              <a:buClr>
                <a:srgbClr val="000000"/>
              </a:buClr>
              <a:buSzPct val="45000"/>
              <a:buFont typeface="Wingdings" panose="05000000000000000000" pitchFamily="2" charset="2"/>
              <a:defRPr>
                <a:solidFill>
                  <a:schemeClr val="tx1"/>
                </a:solidFill>
                <a:latin typeface="Arial" panose="020B0604020202020204" pitchFamily="34" charset="0"/>
              </a:defRPr>
            </a:lvl8pPr>
            <a:lvl9pPr marL="3886200" indent="-228600" defTabSz="449263" eaLnBrk="0" fontAlgn="base" hangingPunct="0">
              <a:lnSpc>
                <a:spcPct val="93000"/>
              </a:lnSpc>
              <a:spcBef>
                <a:spcPct val="0"/>
              </a:spcBef>
              <a:spcAft>
                <a:spcPct val="0"/>
              </a:spcAft>
              <a:buClr>
                <a:srgbClr val="000000"/>
              </a:buClr>
              <a:buSzPct val="45000"/>
              <a:buFont typeface="Wingdings" panose="05000000000000000000" pitchFamily="2" charset="2"/>
              <a:defRPr>
                <a:solidFill>
                  <a:schemeClr val="tx1"/>
                </a:solidFill>
                <a:latin typeface="Arial" panose="020B0604020202020204" pitchFamily="34" charset="0"/>
              </a:defRPr>
            </a:lvl9pPr>
          </a:lstStyle>
          <a:p>
            <a:pPr eaLnBrk="1"/>
            <a:endParaRPr lang="nl-NL" altLang="nl-NL" sz="1429"/>
          </a:p>
        </p:txBody>
      </p:sp>
      <p:sp>
        <p:nvSpPr>
          <p:cNvPr id="2061" name="Line 16">
            <a:extLst>
              <a:ext uri="{FF2B5EF4-FFF2-40B4-BE49-F238E27FC236}">
                <a16:creationId xmlns:a16="http://schemas.microsoft.com/office/drawing/2014/main" xmlns="" id="{4E7ABDC4-227B-419A-910C-D943DCECB872}"/>
              </a:ext>
            </a:extLst>
          </p:cNvPr>
          <p:cNvSpPr>
            <a:spLocks noChangeShapeType="1"/>
          </p:cNvSpPr>
          <p:nvPr/>
        </p:nvSpPr>
        <p:spPr bwMode="auto">
          <a:xfrm>
            <a:off x="2522539" y="3750312"/>
            <a:ext cx="60482" cy="1261"/>
          </a:xfrm>
          <a:prstGeom prst="line">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nl-NL" sz="1429"/>
          </a:p>
        </p:txBody>
      </p:sp>
      <p:sp>
        <p:nvSpPr>
          <p:cNvPr id="2067" name="Text Box 22">
            <a:extLst>
              <a:ext uri="{FF2B5EF4-FFF2-40B4-BE49-F238E27FC236}">
                <a16:creationId xmlns:a16="http://schemas.microsoft.com/office/drawing/2014/main" xmlns="" id="{B1E38BAF-0EDF-4C6D-A878-7CB63D2E2160}"/>
              </a:ext>
            </a:extLst>
          </p:cNvPr>
          <p:cNvSpPr txBox="1">
            <a:spLocks noChangeArrowheads="1"/>
          </p:cNvSpPr>
          <p:nvPr/>
        </p:nvSpPr>
        <p:spPr bwMode="auto">
          <a:xfrm>
            <a:off x="1655629" y="4617222"/>
            <a:ext cx="728306" cy="89337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eaLnBrk="0">
              <a:defRPr>
                <a:solidFill>
                  <a:schemeClr val="tx1"/>
                </a:solidFill>
                <a:latin typeface="Arial" panose="020B0604020202020204" pitchFamily="34" charset="0"/>
              </a:defRPr>
            </a:lvl1pPr>
            <a:lvl2pPr marL="742950" indent="-285750" eaLnBrk="0">
              <a:defRPr>
                <a:solidFill>
                  <a:schemeClr val="tx1"/>
                </a:solidFill>
                <a:latin typeface="Arial" panose="020B0604020202020204" pitchFamily="34" charset="0"/>
              </a:defRPr>
            </a:lvl2pPr>
            <a:lvl3pPr marL="1143000" indent="-228600" eaLnBrk="0">
              <a:defRPr>
                <a:solidFill>
                  <a:schemeClr val="tx1"/>
                </a:solidFill>
                <a:latin typeface="Arial" panose="020B0604020202020204" pitchFamily="34" charset="0"/>
              </a:defRPr>
            </a:lvl3pPr>
            <a:lvl4pPr marL="1600200" indent="-228600" eaLnBrk="0">
              <a:defRPr>
                <a:solidFill>
                  <a:schemeClr val="tx1"/>
                </a:solidFill>
                <a:latin typeface="Arial" panose="020B0604020202020204" pitchFamily="34" charset="0"/>
              </a:defRPr>
            </a:lvl4pPr>
            <a:lvl5pPr marL="2057400" indent="-228600" eaLnBrk="0">
              <a:defRPr>
                <a:solidFill>
                  <a:schemeClr val="tx1"/>
                </a:solidFill>
                <a:latin typeface="Arial" panose="020B0604020202020204" pitchFamily="34" charset="0"/>
              </a:defRPr>
            </a:lvl5pPr>
            <a:lvl6pPr marL="2514600" indent="-228600" defTabSz="449263" eaLnBrk="0" fontAlgn="base" hangingPunct="0">
              <a:lnSpc>
                <a:spcPct val="93000"/>
              </a:lnSpc>
              <a:spcBef>
                <a:spcPct val="0"/>
              </a:spcBef>
              <a:spcAft>
                <a:spcPct val="0"/>
              </a:spcAft>
              <a:buClr>
                <a:srgbClr val="000000"/>
              </a:buClr>
              <a:buSzPct val="45000"/>
              <a:buFont typeface="Wingdings" panose="05000000000000000000" pitchFamily="2" charset="2"/>
              <a:defRPr>
                <a:solidFill>
                  <a:schemeClr val="tx1"/>
                </a:solidFill>
                <a:latin typeface="Arial" panose="020B0604020202020204" pitchFamily="34" charset="0"/>
              </a:defRPr>
            </a:lvl6pPr>
            <a:lvl7pPr marL="2971800" indent="-228600" defTabSz="449263" eaLnBrk="0" fontAlgn="base" hangingPunct="0">
              <a:lnSpc>
                <a:spcPct val="93000"/>
              </a:lnSpc>
              <a:spcBef>
                <a:spcPct val="0"/>
              </a:spcBef>
              <a:spcAft>
                <a:spcPct val="0"/>
              </a:spcAft>
              <a:buClr>
                <a:srgbClr val="000000"/>
              </a:buClr>
              <a:buSzPct val="45000"/>
              <a:buFont typeface="Wingdings" panose="05000000000000000000" pitchFamily="2" charset="2"/>
              <a:defRPr>
                <a:solidFill>
                  <a:schemeClr val="tx1"/>
                </a:solidFill>
                <a:latin typeface="Arial" panose="020B0604020202020204" pitchFamily="34" charset="0"/>
              </a:defRPr>
            </a:lvl7pPr>
            <a:lvl8pPr marL="3429000" indent="-228600" defTabSz="449263" eaLnBrk="0" fontAlgn="base" hangingPunct="0">
              <a:lnSpc>
                <a:spcPct val="93000"/>
              </a:lnSpc>
              <a:spcBef>
                <a:spcPct val="0"/>
              </a:spcBef>
              <a:spcAft>
                <a:spcPct val="0"/>
              </a:spcAft>
              <a:buClr>
                <a:srgbClr val="000000"/>
              </a:buClr>
              <a:buSzPct val="45000"/>
              <a:buFont typeface="Wingdings" panose="05000000000000000000" pitchFamily="2" charset="2"/>
              <a:defRPr>
                <a:solidFill>
                  <a:schemeClr val="tx1"/>
                </a:solidFill>
                <a:latin typeface="Arial" panose="020B0604020202020204" pitchFamily="34" charset="0"/>
              </a:defRPr>
            </a:lvl8pPr>
            <a:lvl9pPr marL="3886200" indent="-228600" defTabSz="449263" eaLnBrk="0" fontAlgn="base" hangingPunct="0">
              <a:lnSpc>
                <a:spcPct val="93000"/>
              </a:lnSpc>
              <a:spcBef>
                <a:spcPct val="0"/>
              </a:spcBef>
              <a:spcAft>
                <a:spcPct val="0"/>
              </a:spcAft>
              <a:buClr>
                <a:srgbClr val="000000"/>
              </a:buClr>
              <a:buSzPct val="45000"/>
              <a:buFont typeface="Wingdings" panose="05000000000000000000" pitchFamily="2" charset="2"/>
              <a:defRPr>
                <a:solidFill>
                  <a:schemeClr val="tx1"/>
                </a:solidFill>
                <a:latin typeface="Arial" panose="020B0604020202020204" pitchFamily="34" charset="0"/>
              </a:defRPr>
            </a:lvl9pPr>
          </a:lstStyle>
          <a:p>
            <a:pPr eaLnBrk="1"/>
            <a:endParaRPr lang="nl-NL" altLang="nl-NL" sz="1429"/>
          </a:p>
        </p:txBody>
      </p:sp>
      <p:sp>
        <p:nvSpPr>
          <p:cNvPr id="2068" name="Text Box 23">
            <a:extLst>
              <a:ext uri="{FF2B5EF4-FFF2-40B4-BE49-F238E27FC236}">
                <a16:creationId xmlns:a16="http://schemas.microsoft.com/office/drawing/2014/main" xmlns="" id="{D3DA62D8-5D75-4B2A-9579-FE77005AB4D2}"/>
              </a:ext>
            </a:extLst>
          </p:cNvPr>
          <p:cNvSpPr txBox="1">
            <a:spLocks noChangeArrowheads="1"/>
          </p:cNvSpPr>
          <p:nvPr/>
        </p:nvSpPr>
        <p:spPr bwMode="auto">
          <a:xfrm>
            <a:off x="1108770" y="2025312"/>
            <a:ext cx="728306" cy="89337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eaLnBrk="0">
              <a:defRPr>
                <a:solidFill>
                  <a:schemeClr val="tx1"/>
                </a:solidFill>
                <a:latin typeface="Arial" panose="020B0604020202020204" pitchFamily="34" charset="0"/>
              </a:defRPr>
            </a:lvl1pPr>
            <a:lvl2pPr marL="742950" indent="-285750" eaLnBrk="0">
              <a:defRPr>
                <a:solidFill>
                  <a:schemeClr val="tx1"/>
                </a:solidFill>
                <a:latin typeface="Arial" panose="020B0604020202020204" pitchFamily="34" charset="0"/>
              </a:defRPr>
            </a:lvl2pPr>
            <a:lvl3pPr marL="1143000" indent="-228600" eaLnBrk="0">
              <a:defRPr>
                <a:solidFill>
                  <a:schemeClr val="tx1"/>
                </a:solidFill>
                <a:latin typeface="Arial" panose="020B0604020202020204" pitchFamily="34" charset="0"/>
              </a:defRPr>
            </a:lvl3pPr>
            <a:lvl4pPr marL="1600200" indent="-228600" eaLnBrk="0">
              <a:defRPr>
                <a:solidFill>
                  <a:schemeClr val="tx1"/>
                </a:solidFill>
                <a:latin typeface="Arial" panose="020B0604020202020204" pitchFamily="34" charset="0"/>
              </a:defRPr>
            </a:lvl4pPr>
            <a:lvl5pPr marL="2057400" indent="-228600" eaLnBrk="0">
              <a:defRPr>
                <a:solidFill>
                  <a:schemeClr val="tx1"/>
                </a:solidFill>
                <a:latin typeface="Arial" panose="020B0604020202020204" pitchFamily="34" charset="0"/>
              </a:defRPr>
            </a:lvl5pPr>
            <a:lvl6pPr marL="2514600" indent="-228600" defTabSz="449263" eaLnBrk="0" fontAlgn="base" hangingPunct="0">
              <a:lnSpc>
                <a:spcPct val="93000"/>
              </a:lnSpc>
              <a:spcBef>
                <a:spcPct val="0"/>
              </a:spcBef>
              <a:spcAft>
                <a:spcPct val="0"/>
              </a:spcAft>
              <a:buClr>
                <a:srgbClr val="000000"/>
              </a:buClr>
              <a:buSzPct val="45000"/>
              <a:buFont typeface="Wingdings" panose="05000000000000000000" pitchFamily="2" charset="2"/>
              <a:defRPr>
                <a:solidFill>
                  <a:schemeClr val="tx1"/>
                </a:solidFill>
                <a:latin typeface="Arial" panose="020B0604020202020204" pitchFamily="34" charset="0"/>
              </a:defRPr>
            </a:lvl6pPr>
            <a:lvl7pPr marL="2971800" indent="-228600" defTabSz="449263" eaLnBrk="0" fontAlgn="base" hangingPunct="0">
              <a:lnSpc>
                <a:spcPct val="93000"/>
              </a:lnSpc>
              <a:spcBef>
                <a:spcPct val="0"/>
              </a:spcBef>
              <a:spcAft>
                <a:spcPct val="0"/>
              </a:spcAft>
              <a:buClr>
                <a:srgbClr val="000000"/>
              </a:buClr>
              <a:buSzPct val="45000"/>
              <a:buFont typeface="Wingdings" panose="05000000000000000000" pitchFamily="2" charset="2"/>
              <a:defRPr>
                <a:solidFill>
                  <a:schemeClr val="tx1"/>
                </a:solidFill>
                <a:latin typeface="Arial" panose="020B0604020202020204" pitchFamily="34" charset="0"/>
              </a:defRPr>
            </a:lvl7pPr>
            <a:lvl8pPr marL="3429000" indent="-228600" defTabSz="449263" eaLnBrk="0" fontAlgn="base" hangingPunct="0">
              <a:lnSpc>
                <a:spcPct val="93000"/>
              </a:lnSpc>
              <a:spcBef>
                <a:spcPct val="0"/>
              </a:spcBef>
              <a:spcAft>
                <a:spcPct val="0"/>
              </a:spcAft>
              <a:buClr>
                <a:srgbClr val="000000"/>
              </a:buClr>
              <a:buSzPct val="45000"/>
              <a:buFont typeface="Wingdings" panose="05000000000000000000" pitchFamily="2" charset="2"/>
              <a:defRPr>
                <a:solidFill>
                  <a:schemeClr val="tx1"/>
                </a:solidFill>
                <a:latin typeface="Arial" panose="020B0604020202020204" pitchFamily="34" charset="0"/>
              </a:defRPr>
            </a:lvl8pPr>
            <a:lvl9pPr marL="3886200" indent="-228600" defTabSz="449263" eaLnBrk="0" fontAlgn="base" hangingPunct="0">
              <a:lnSpc>
                <a:spcPct val="93000"/>
              </a:lnSpc>
              <a:spcBef>
                <a:spcPct val="0"/>
              </a:spcBef>
              <a:spcAft>
                <a:spcPct val="0"/>
              </a:spcAft>
              <a:buClr>
                <a:srgbClr val="000000"/>
              </a:buClr>
              <a:buSzPct val="45000"/>
              <a:buFont typeface="Wingdings" panose="05000000000000000000" pitchFamily="2" charset="2"/>
              <a:defRPr>
                <a:solidFill>
                  <a:schemeClr val="tx1"/>
                </a:solidFill>
                <a:latin typeface="Arial" panose="020B0604020202020204" pitchFamily="34" charset="0"/>
              </a:defRPr>
            </a:lvl9pPr>
          </a:lstStyle>
          <a:p>
            <a:pPr eaLnBrk="1"/>
            <a:endParaRPr lang="nl-NL" altLang="nl-NL" sz="1429"/>
          </a:p>
        </p:txBody>
      </p:sp>
      <p:pic>
        <p:nvPicPr>
          <p:cNvPr id="2069" name="Picture 26">
            <a:extLst>
              <a:ext uri="{FF2B5EF4-FFF2-40B4-BE49-F238E27FC236}">
                <a16:creationId xmlns:a16="http://schemas.microsoft.com/office/drawing/2014/main" xmlns="" id="{5DD22294-7E73-40C7-B8CC-48EF0A03080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00955" y="934114"/>
            <a:ext cx="1810683" cy="613641"/>
          </a:xfrm>
          <a:prstGeom prst="rect">
            <a:avLst/>
          </a:prstGeom>
          <a:noFill/>
          <a:ln>
            <a:noFill/>
          </a:ln>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el 1">
            <a:extLst>
              <a:ext uri="{FF2B5EF4-FFF2-40B4-BE49-F238E27FC236}">
                <a16:creationId xmlns:a16="http://schemas.microsoft.com/office/drawing/2014/main" xmlns="" id="{D59A6795-0ED5-4786-9414-61E7619379A1}"/>
              </a:ext>
            </a:extLst>
          </p:cNvPr>
          <p:cNvSpPr>
            <a:spLocks noGrp="1"/>
          </p:cNvSpPr>
          <p:nvPr>
            <p:ph type="title"/>
          </p:nvPr>
        </p:nvSpPr>
        <p:spPr>
          <a:xfrm>
            <a:off x="623888" y="1738020"/>
            <a:ext cx="7886700" cy="1156456"/>
          </a:xfrm>
        </p:spPr>
        <p:txBody>
          <a:bodyPr>
            <a:noAutofit/>
          </a:bodyPr>
          <a:lstStyle/>
          <a:p>
            <a:r>
              <a:rPr lang="nl-NL" sz="3600" b="0" cap="none" dirty="0"/>
              <a:t>Smaak en geur verandering, kauw en slikproblemen</a:t>
            </a:r>
          </a:p>
        </p:txBody>
      </p:sp>
      <p:sp>
        <p:nvSpPr>
          <p:cNvPr id="3" name="Tijdelijke aanduiding voor tekst 2">
            <a:extLst>
              <a:ext uri="{FF2B5EF4-FFF2-40B4-BE49-F238E27FC236}">
                <a16:creationId xmlns:a16="http://schemas.microsoft.com/office/drawing/2014/main" xmlns="" id="{FE14646E-FD04-43AD-A730-659379AE5CC2}"/>
              </a:ext>
            </a:extLst>
          </p:cNvPr>
          <p:cNvSpPr>
            <a:spLocks noGrp="1"/>
          </p:cNvSpPr>
          <p:nvPr>
            <p:ph type="body" idx="1"/>
          </p:nvPr>
        </p:nvSpPr>
        <p:spPr>
          <a:xfrm>
            <a:off x="623888" y="2527231"/>
            <a:ext cx="7886700" cy="3294925"/>
          </a:xfrm>
        </p:spPr>
        <p:txBody>
          <a:bodyPr>
            <a:normAutofit fontScale="92500" lnSpcReduction="10000"/>
          </a:bodyPr>
          <a:lstStyle/>
          <a:p>
            <a:pPr marL="714375" lvl="1" indent="-257175">
              <a:buFont typeface="Arial" panose="020B0604020202020204" pitchFamily="34" charset="0"/>
              <a:buChar char="•"/>
            </a:pPr>
            <a:endParaRPr lang="nl-NL" dirty="0">
              <a:solidFill>
                <a:schemeClr val="tx1"/>
              </a:solidFill>
            </a:endParaRPr>
          </a:p>
          <a:p>
            <a:pPr marL="257175" indent="-257175">
              <a:buFont typeface="Arial" panose="020B0604020202020204" pitchFamily="34" charset="0"/>
              <a:buChar char="•"/>
            </a:pPr>
            <a:endParaRPr lang="nl-NL" dirty="0">
              <a:solidFill>
                <a:schemeClr val="tx1"/>
              </a:solidFill>
            </a:endParaRPr>
          </a:p>
          <a:p>
            <a:pPr marL="257175" indent="-257175">
              <a:buFont typeface="Arial" panose="020B0604020202020204" pitchFamily="34" charset="0"/>
              <a:buChar char="•"/>
            </a:pPr>
            <a:endParaRPr lang="nl-NL" dirty="0">
              <a:solidFill>
                <a:schemeClr val="tx1"/>
              </a:solidFill>
            </a:endParaRPr>
          </a:p>
          <a:p>
            <a:pPr marL="257175" indent="-257175">
              <a:buFont typeface="Arial" panose="020B0604020202020204" pitchFamily="34" charset="0"/>
              <a:buChar char="•"/>
            </a:pPr>
            <a:endParaRPr lang="nl-NL" dirty="0">
              <a:solidFill>
                <a:schemeClr val="tx1"/>
              </a:solidFill>
            </a:endParaRPr>
          </a:p>
          <a:p>
            <a:endParaRPr lang="nl-NL" sz="2400" b="1" dirty="0">
              <a:solidFill>
                <a:schemeClr val="tx1"/>
              </a:solidFill>
            </a:endParaRPr>
          </a:p>
          <a:p>
            <a:endParaRPr lang="nl-NL" sz="2400" dirty="0">
              <a:solidFill>
                <a:schemeClr val="tx1"/>
              </a:solidFill>
            </a:endParaRPr>
          </a:p>
          <a:p>
            <a:r>
              <a:rPr lang="nl-NL" sz="2600" dirty="0">
                <a:solidFill>
                  <a:schemeClr val="tx1"/>
                </a:solidFill>
              </a:rPr>
              <a:t>Gevolg:</a:t>
            </a:r>
          </a:p>
          <a:p>
            <a:pPr marL="257175" indent="-257175">
              <a:buFont typeface="Arial" panose="020B0604020202020204" pitchFamily="34" charset="0"/>
              <a:buChar char="•"/>
            </a:pPr>
            <a:r>
              <a:rPr lang="nl-NL" sz="2600" dirty="0">
                <a:solidFill>
                  <a:schemeClr val="tx1"/>
                </a:solidFill>
              </a:rPr>
              <a:t>Ondervoeding</a:t>
            </a:r>
          </a:p>
          <a:p>
            <a:pPr marL="257175" indent="-257175">
              <a:buFont typeface="Arial" panose="020B0604020202020204" pitchFamily="34" charset="0"/>
              <a:buChar char="•"/>
            </a:pPr>
            <a:r>
              <a:rPr lang="nl-NL" sz="2600" dirty="0">
                <a:solidFill>
                  <a:schemeClr val="tx1"/>
                </a:solidFill>
              </a:rPr>
              <a:t>Longontsteking</a:t>
            </a:r>
          </a:p>
          <a:p>
            <a:endParaRPr lang="nl-NL" dirty="0">
              <a:solidFill>
                <a:schemeClr val="tx1"/>
              </a:solidFill>
            </a:endParaRPr>
          </a:p>
          <a:p>
            <a:pPr marL="257175" indent="-257175">
              <a:buFont typeface="Arial" panose="020B0604020202020204" pitchFamily="34" charset="0"/>
              <a:buChar char="•"/>
            </a:pPr>
            <a:endParaRPr lang="nl-NL" dirty="0"/>
          </a:p>
          <a:p>
            <a:endParaRPr lang="nl-NL" dirty="0"/>
          </a:p>
          <a:p>
            <a:endParaRPr lang="nl-NL" dirty="0"/>
          </a:p>
        </p:txBody>
      </p:sp>
      <p:pic>
        <p:nvPicPr>
          <p:cNvPr id="15" name="image">
            <a:extLst>
              <a:ext uri="{FF2B5EF4-FFF2-40B4-BE49-F238E27FC236}">
                <a16:creationId xmlns:a16="http://schemas.microsoft.com/office/drawing/2014/main" xmlns="" id="{4F096803-005D-418C-BC67-77613B94302A}"/>
              </a:ext>
            </a:extLst>
          </p:cNvPr>
          <p:cNvPicPr/>
          <p:nvPr/>
        </p:nvPicPr>
        <p:blipFill rotWithShape="1">
          <a:blip r:embed="rId4">
            <a:extLst>
              <a:ext uri="{28A0092B-C50C-407E-A947-70E740481C1C}">
                <a14:useLocalDpi xmlns:a14="http://schemas.microsoft.com/office/drawing/2010/main" val="0"/>
              </a:ext>
            </a:extLst>
          </a:blip>
          <a:srcRect l="57474" t="26803" r="2320" b="14090"/>
          <a:stretch/>
        </p:blipFill>
        <p:spPr bwMode="auto">
          <a:xfrm>
            <a:off x="4875684" y="3157538"/>
            <a:ext cx="1810866" cy="1986383"/>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101765179"/>
      </p:ext>
    </p:extLst>
  </p:cSld>
  <p:clrMapOvr>
    <a:masterClrMapping/>
  </p:clrMapOvr>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2" name="Text Box 5">
            <a:extLst>
              <a:ext uri="{FF2B5EF4-FFF2-40B4-BE49-F238E27FC236}">
                <a16:creationId xmlns:a16="http://schemas.microsoft.com/office/drawing/2014/main" xmlns="" id="{2062A573-11BC-42C2-B704-68245ADBDDC3}"/>
              </a:ext>
            </a:extLst>
          </p:cNvPr>
          <p:cNvSpPr txBox="1">
            <a:spLocks noChangeArrowheads="1"/>
          </p:cNvSpPr>
          <p:nvPr/>
        </p:nvSpPr>
        <p:spPr bwMode="auto">
          <a:xfrm>
            <a:off x="3486473" y="5143921"/>
            <a:ext cx="1627977" cy="43849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eaLnBrk="0">
              <a:defRPr>
                <a:solidFill>
                  <a:schemeClr val="tx1"/>
                </a:solidFill>
                <a:latin typeface="Arial" panose="020B0604020202020204" pitchFamily="34" charset="0"/>
              </a:defRPr>
            </a:lvl1pPr>
            <a:lvl2pPr marL="742950" indent="-285750" eaLnBrk="0">
              <a:defRPr>
                <a:solidFill>
                  <a:schemeClr val="tx1"/>
                </a:solidFill>
                <a:latin typeface="Arial" panose="020B0604020202020204" pitchFamily="34" charset="0"/>
              </a:defRPr>
            </a:lvl2pPr>
            <a:lvl3pPr marL="1143000" indent="-228600" eaLnBrk="0">
              <a:defRPr>
                <a:solidFill>
                  <a:schemeClr val="tx1"/>
                </a:solidFill>
                <a:latin typeface="Arial" panose="020B0604020202020204" pitchFamily="34" charset="0"/>
              </a:defRPr>
            </a:lvl3pPr>
            <a:lvl4pPr marL="1600200" indent="-228600" eaLnBrk="0">
              <a:defRPr>
                <a:solidFill>
                  <a:schemeClr val="tx1"/>
                </a:solidFill>
                <a:latin typeface="Arial" panose="020B0604020202020204" pitchFamily="34" charset="0"/>
              </a:defRPr>
            </a:lvl4pPr>
            <a:lvl5pPr marL="2057400" indent="-228600" eaLnBrk="0">
              <a:defRPr>
                <a:solidFill>
                  <a:schemeClr val="tx1"/>
                </a:solidFill>
                <a:latin typeface="Arial" panose="020B0604020202020204" pitchFamily="34" charset="0"/>
              </a:defRPr>
            </a:lvl5pPr>
            <a:lvl6pPr marL="2514600" indent="-228600" defTabSz="449263" eaLnBrk="0" fontAlgn="base" hangingPunct="0">
              <a:lnSpc>
                <a:spcPct val="93000"/>
              </a:lnSpc>
              <a:spcBef>
                <a:spcPct val="0"/>
              </a:spcBef>
              <a:spcAft>
                <a:spcPct val="0"/>
              </a:spcAft>
              <a:buClr>
                <a:srgbClr val="000000"/>
              </a:buClr>
              <a:buSzPct val="45000"/>
              <a:buFont typeface="Wingdings" panose="05000000000000000000" pitchFamily="2" charset="2"/>
              <a:defRPr>
                <a:solidFill>
                  <a:schemeClr val="tx1"/>
                </a:solidFill>
                <a:latin typeface="Arial" panose="020B0604020202020204" pitchFamily="34" charset="0"/>
              </a:defRPr>
            </a:lvl6pPr>
            <a:lvl7pPr marL="2971800" indent="-228600" defTabSz="449263" eaLnBrk="0" fontAlgn="base" hangingPunct="0">
              <a:lnSpc>
                <a:spcPct val="93000"/>
              </a:lnSpc>
              <a:spcBef>
                <a:spcPct val="0"/>
              </a:spcBef>
              <a:spcAft>
                <a:spcPct val="0"/>
              </a:spcAft>
              <a:buClr>
                <a:srgbClr val="000000"/>
              </a:buClr>
              <a:buSzPct val="45000"/>
              <a:buFont typeface="Wingdings" panose="05000000000000000000" pitchFamily="2" charset="2"/>
              <a:defRPr>
                <a:solidFill>
                  <a:schemeClr val="tx1"/>
                </a:solidFill>
                <a:latin typeface="Arial" panose="020B0604020202020204" pitchFamily="34" charset="0"/>
              </a:defRPr>
            </a:lvl7pPr>
            <a:lvl8pPr marL="3429000" indent="-228600" defTabSz="449263" eaLnBrk="0" fontAlgn="base" hangingPunct="0">
              <a:lnSpc>
                <a:spcPct val="93000"/>
              </a:lnSpc>
              <a:spcBef>
                <a:spcPct val="0"/>
              </a:spcBef>
              <a:spcAft>
                <a:spcPct val="0"/>
              </a:spcAft>
              <a:buClr>
                <a:srgbClr val="000000"/>
              </a:buClr>
              <a:buSzPct val="45000"/>
              <a:buFont typeface="Wingdings" panose="05000000000000000000" pitchFamily="2" charset="2"/>
              <a:defRPr>
                <a:solidFill>
                  <a:schemeClr val="tx1"/>
                </a:solidFill>
                <a:latin typeface="Arial" panose="020B0604020202020204" pitchFamily="34" charset="0"/>
              </a:defRPr>
            </a:lvl8pPr>
            <a:lvl9pPr marL="3886200" indent="-228600" defTabSz="449263" eaLnBrk="0" fontAlgn="base" hangingPunct="0">
              <a:lnSpc>
                <a:spcPct val="93000"/>
              </a:lnSpc>
              <a:spcBef>
                <a:spcPct val="0"/>
              </a:spcBef>
              <a:spcAft>
                <a:spcPct val="0"/>
              </a:spcAft>
              <a:buClr>
                <a:srgbClr val="000000"/>
              </a:buClr>
              <a:buSzPct val="45000"/>
              <a:buFont typeface="Wingdings" panose="05000000000000000000" pitchFamily="2" charset="2"/>
              <a:defRPr>
                <a:solidFill>
                  <a:schemeClr val="tx1"/>
                </a:solidFill>
                <a:latin typeface="Arial" panose="020B0604020202020204" pitchFamily="34" charset="0"/>
              </a:defRPr>
            </a:lvl9pPr>
          </a:lstStyle>
          <a:p>
            <a:pPr eaLnBrk="1"/>
            <a:endParaRPr lang="nl-NL" altLang="nl-NL" sz="1429"/>
          </a:p>
        </p:txBody>
      </p:sp>
      <p:sp>
        <p:nvSpPr>
          <p:cNvPr id="2053" name="Text Box 6">
            <a:extLst>
              <a:ext uri="{FF2B5EF4-FFF2-40B4-BE49-F238E27FC236}">
                <a16:creationId xmlns:a16="http://schemas.microsoft.com/office/drawing/2014/main" xmlns="" id="{54143714-0A9D-4E3B-85CD-5A22A42B8D90}"/>
              </a:ext>
            </a:extLst>
          </p:cNvPr>
          <p:cNvSpPr txBox="1">
            <a:spLocks noChangeArrowheads="1"/>
          </p:cNvSpPr>
          <p:nvPr/>
        </p:nvSpPr>
        <p:spPr bwMode="auto">
          <a:xfrm>
            <a:off x="236052" y="3277796"/>
            <a:ext cx="1747681" cy="6921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71435" tIns="37147" rIns="71435" bIns="37147">
            <a:spAutoFit/>
          </a:bodyPr>
          <a:lstStyle>
            <a:lvl1pPr eaLnBrk="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defRPr>
            </a:lvl1pPr>
            <a:lvl2pPr marL="742950" indent="-285750" eaLnBrk="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defRPr>
            </a:lvl2pPr>
            <a:lvl3pPr marL="1143000" indent="-228600" eaLnBrk="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defRPr>
            </a:lvl3pPr>
            <a:lvl4pPr marL="1600200" indent="-228600" eaLnBrk="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defRPr>
            </a:lvl4pPr>
            <a:lvl5pPr marL="2057400" indent="-228600" eaLnBrk="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defRPr>
            </a:lvl5pPr>
            <a:lvl6pPr marL="2514600" indent="-228600" defTabSz="449263" eaLnBrk="0" fontAlgn="base" hangingPunct="0">
              <a:lnSpc>
                <a:spcPct val="93000"/>
              </a:lnSpc>
              <a:spcBef>
                <a:spcPct val="0"/>
              </a:spcBef>
              <a:spcAft>
                <a:spcPct val="0"/>
              </a:spcAft>
              <a:buClr>
                <a:srgbClr val="000000"/>
              </a:buClr>
              <a:buSzPct val="45000"/>
              <a:buFont typeface="Wingdings" panose="05000000000000000000" pitchFamily="2" charset="2"/>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defRPr>
            </a:lvl6pPr>
            <a:lvl7pPr marL="2971800" indent="-228600" defTabSz="449263" eaLnBrk="0" fontAlgn="base" hangingPunct="0">
              <a:lnSpc>
                <a:spcPct val="93000"/>
              </a:lnSpc>
              <a:spcBef>
                <a:spcPct val="0"/>
              </a:spcBef>
              <a:spcAft>
                <a:spcPct val="0"/>
              </a:spcAft>
              <a:buClr>
                <a:srgbClr val="000000"/>
              </a:buClr>
              <a:buSzPct val="45000"/>
              <a:buFont typeface="Wingdings" panose="05000000000000000000" pitchFamily="2" charset="2"/>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defRPr>
            </a:lvl7pPr>
            <a:lvl8pPr marL="3429000" indent="-228600" defTabSz="449263" eaLnBrk="0" fontAlgn="base" hangingPunct="0">
              <a:lnSpc>
                <a:spcPct val="93000"/>
              </a:lnSpc>
              <a:spcBef>
                <a:spcPct val="0"/>
              </a:spcBef>
              <a:spcAft>
                <a:spcPct val="0"/>
              </a:spcAft>
              <a:buClr>
                <a:srgbClr val="000000"/>
              </a:buClr>
              <a:buSzPct val="45000"/>
              <a:buFont typeface="Wingdings" panose="05000000000000000000" pitchFamily="2" charset="2"/>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defRPr>
            </a:lvl8pPr>
            <a:lvl9pPr marL="3886200" indent="-228600" defTabSz="449263" eaLnBrk="0" fontAlgn="base" hangingPunct="0">
              <a:lnSpc>
                <a:spcPct val="93000"/>
              </a:lnSpc>
              <a:spcBef>
                <a:spcPct val="0"/>
              </a:spcBef>
              <a:spcAft>
                <a:spcPct val="0"/>
              </a:spcAft>
              <a:buClr>
                <a:srgbClr val="000000"/>
              </a:buClr>
              <a:buSzPct val="45000"/>
              <a:buFont typeface="Wingdings" panose="05000000000000000000" pitchFamily="2" charset="2"/>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defRPr>
            </a:lvl9pPr>
          </a:lstStyle>
          <a:p>
            <a:pPr eaLnBrk="1">
              <a:lnSpc>
                <a:spcPct val="102000"/>
              </a:lnSpc>
              <a:spcBef>
                <a:spcPts val="1190"/>
              </a:spcBef>
            </a:pPr>
            <a:r>
              <a:rPr lang="nl-NL" altLang="nl-NL" sz="2222" b="1" dirty="0">
                <a:solidFill>
                  <a:srgbClr val="6880BE"/>
                </a:solidFill>
                <a:latin typeface="Calibri" panose="020F0502020204030204" pitchFamily="34" charset="0"/>
              </a:rPr>
              <a:t>          </a:t>
            </a:r>
            <a:r>
              <a:rPr lang="nl-NL" altLang="nl-NL" sz="1826" dirty="0">
                <a:solidFill>
                  <a:srgbClr val="000000"/>
                </a:solidFill>
              </a:rPr>
              <a:t>      </a:t>
            </a:r>
            <a:r>
              <a:rPr lang="nl-NL" altLang="nl-NL" sz="1826" dirty="0">
                <a:solidFill>
                  <a:srgbClr val="C00000"/>
                </a:solidFill>
              </a:rPr>
              <a:t>	</a:t>
            </a:r>
          </a:p>
        </p:txBody>
      </p:sp>
      <p:sp>
        <p:nvSpPr>
          <p:cNvPr id="2054" name="Text Box 7">
            <a:extLst>
              <a:ext uri="{FF2B5EF4-FFF2-40B4-BE49-F238E27FC236}">
                <a16:creationId xmlns:a16="http://schemas.microsoft.com/office/drawing/2014/main" xmlns="" id="{E60BF9FD-79C0-4F64-AF90-E371FD713838}"/>
              </a:ext>
            </a:extLst>
          </p:cNvPr>
          <p:cNvSpPr txBox="1">
            <a:spLocks noChangeArrowheads="1"/>
          </p:cNvSpPr>
          <p:nvPr/>
        </p:nvSpPr>
        <p:spPr bwMode="auto">
          <a:xfrm>
            <a:off x="1076008" y="857250"/>
            <a:ext cx="5721860" cy="27721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eaLnBrk="0">
              <a:defRPr>
                <a:solidFill>
                  <a:schemeClr val="tx1"/>
                </a:solidFill>
                <a:latin typeface="Arial" panose="020B0604020202020204" pitchFamily="34" charset="0"/>
              </a:defRPr>
            </a:lvl1pPr>
            <a:lvl2pPr marL="742950" indent="-285750" eaLnBrk="0">
              <a:defRPr>
                <a:solidFill>
                  <a:schemeClr val="tx1"/>
                </a:solidFill>
                <a:latin typeface="Arial" panose="020B0604020202020204" pitchFamily="34" charset="0"/>
              </a:defRPr>
            </a:lvl2pPr>
            <a:lvl3pPr marL="1143000" indent="-228600" eaLnBrk="0">
              <a:defRPr>
                <a:solidFill>
                  <a:schemeClr val="tx1"/>
                </a:solidFill>
                <a:latin typeface="Arial" panose="020B0604020202020204" pitchFamily="34" charset="0"/>
              </a:defRPr>
            </a:lvl3pPr>
            <a:lvl4pPr marL="1600200" indent="-228600" eaLnBrk="0">
              <a:defRPr>
                <a:solidFill>
                  <a:schemeClr val="tx1"/>
                </a:solidFill>
                <a:latin typeface="Arial" panose="020B0604020202020204" pitchFamily="34" charset="0"/>
              </a:defRPr>
            </a:lvl4pPr>
            <a:lvl5pPr marL="2057400" indent="-228600" eaLnBrk="0">
              <a:defRPr>
                <a:solidFill>
                  <a:schemeClr val="tx1"/>
                </a:solidFill>
                <a:latin typeface="Arial" panose="020B0604020202020204" pitchFamily="34" charset="0"/>
              </a:defRPr>
            </a:lvl5pPr>
            <a:lvl6pPr marL="2514600" indent="-228600" defTabSz="449263" eaLnBrk="0" fontAlgn="base" hangingPunct="0">
              <a:lnSpc>
                <a:spcPct val="93000"/>
              </a:lnSpc>
              <a:spcBef>
                <a:spcPct val="0"/>
              </a:spcBef>
              <a:spcAft>
                <a:spcPct val="0"/>
              </a:spcAft>
              <a:buClr>
                <a:srgbClr val="000000"/>
              </a:buClr>
              <a:buSzPct val="45000"/>
              <a:buFont typeface="Wingdings" panose="05000000000000000000" pitchFamily="2" charset="2"/>
              <a:defRPr>
                <a:solidFill>
                  <a:schemeClr val="tx1"/>
                </a:solidFill>
                <a:latin typeface="Arial" panose="020B0604020202020204" pitchFamily="34" charset="0"/>
              </a:defRPr>
            </a:lvl6pPr>
            <a:lvl7pPr marL="2971800" indent="-228600" defTabSz="449263" eaLnBrk="0" fontAlgn="base" hangingPunct="0">
              <a:lnSpc>
                <a:spcPct val="93000"/>
              </a:lnSpc>
              <a:spcBef>
                <a:spcPct val="0"/>
              </a:spcBef>
              <a:spcAft>
                <a:spcPct val="0"/>
              </a:spcAft>
              <a:buClr>
                <a:srgbClr val="000000"/>
              </a:buClr>
              <a:buSzPct val="45000"/>
              <a:buFont typeface="Wingdings" panose="05000000000000000000" pitchFamily="2" charset="2"/>
              <a:defRPr>
                <a:solidFill>
                  <a:schemeClr val="tx1"/>
                </a:solidFill>
                <a:latin typeface="Arial" panose="020B0604020202020204" pitchFamily="34" charset="0"/>
              </a:defRPr>
            </a:lvl7pPr>
            <a:lvl8pPr marL="3429000" indent="-228600" defTabSz="449263" eaLnBrk="0" fontAlgn="base" hangingPunct="0">
              <a:lnSpc>
                <a:spcPct val="93000"/>
              </a:lnSpc>
              <a:spcBef>
                <a:spcPct val="0"/>
              </a:spcBef>
              <a:spcAft>
                <a:spcPct val="0"/>
              </a:spcAft>
              <a:buClr>
                <a:srgbClr val="000000"/>
              </a:buClr>
              <a:buSzPct val="45000"/>
              <a:buFont typeface="Wingdings" panose="05000000000000000000" pitchFamily="2" charset="2"/>
              <a:defRPr>
                <a:solidFill>
                  <a:schemeClr val="tx1"/>
                </a:solidFill>
                <a:latin typeface="Arial" panose="020B0604020202020204" pitchFamily="34" charset="0"/>
              </a:defRPr>
            </a:lvl8pPr>
            <a:lvl9pPr marL="3886200" indent="-228600" defTabSz="449263" eaLnBrk="0" fontAlgn="base" hangingPunct="0">
              <a:lnSpc>
                <a:spcPct val="93000"/>
              </a:lnSpc>
              <a:spcBef>
                <a:spcPct val="0"/>
              </a:spcBef>
              <a:spcAft>
                <a:spcPct val="0"/>
              </a:spcAft>
              <a:buClr>
                <a:srgbClr val="000000"/>
              </a:buClr>
              <a:buSzPct val="45000"/>
              <a:buFont typeface="Wingdings" panose="05000000000000000000" pitchFamily="2" charset="2"/>
              <a:defRPr>
                <a:solidFill>
                  <a:schemeClr val="tx1"/>
                </a:solidFill>
                <a:latin typeface="Arial" panose="020B0604020202020204" pitchFamily="34" charset="0"/>
              </a:defRPr>
            </a:lvl9pPr>
          </a:lstStyle>
          <a:p>
            <a:pPr eaLnBrk="1"/>
            <a:endParaRPr lang="nl-NL" altLang="nl-NL" sz="1429"/>
          </a:p>
        </p:txBody>
      </p:sp>
      <p:sp>
        <p:nvSpPr>
          <p:cNvPr id="2055" name="Text Box 8">
            <a:extLst>
              <a:ext uri="{FF2B5EF4-FFF2-40B4-BE49-F238E27FC236}">
                <a16:creationId xmlns:a16="http://schemas.microsoft.com/office/drawing/2014/main" xmlns="" id="{029D7280-391B-45BF-BDFD-3726186FC405}"/>
              </a:ext>
            </a:extLst>
          </p:cNvPr>
          <p:cNvSpPr txBox="1">
            <a:spLocks noChangeArrowheads="1"/>
          </p:cNvSpPr>
          <p:nvPr/>
        </p:nvSpPr>
        <p:spPr bwMode="auto">
          <a:xfrm>
            <a:off x="1076008" y="1124380"/>
            <a:ext cx="4677284" cy="63884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eaLnBrk="0">
              <a:defRPr>
                <a:solidFill>
                  <a:schemeClr val="tx1"/>
                </a:solidFill>
                <a:latin typeface="Arial" panose="020B0604020202020204" pitchFamily="34" charset="0"/>
              </a:defRPr>
            </a:lvl1pPr>
            <a:lvl2pPr marL="742950" indent="-285750" eaLnBrk="0">
              <a:defRPr>
                <a:solidFill>
                  <a:schemeClr val="tx1"/>
                </a:solidFill>
                <a:latin typeface="Arial" panose="020B0604020202020204" pitchFamily="34" charset="0"/>
              </a:defRPr>
            </a:lvl2pPr>
            <a:lvl3pPr marL="1143000" indent="-228600" eaLnBrk="0">
              <a:defRPr>
                <a:solidFill>
                  <a:schemeClr val="tx1"/>
                </a:solidFill>
                <a:latin typeface="Arial" panose="020B0604020202020204" pitchFamily="34" charset="0"/>
              </a:defRPr>
            </a:lvl3pPr>
            <a:lvl4pPr marL="1600200" indent="-228600" eaLnBrk="0">
              <a:defRPr>
                <a:solidFill>
                  <a:schemeClr val="tx1"/>
                </a:solidFill>
                <a:latin typeface="Arial" panose="020B0604020202020204" pitchFamily="34" charset="0"/>
              </a:defRPr>
            </a:lvl4pPr>
            <a:lvl5pPr marL="2057400" indent="-228600" eaLnBrk="0">
              <a:defRPr>
                <a:solidFill>
                  <a:schemeClr val="tx1"/>
                </a:solidFill>
                <a:latin typeface="Arial" panose="020B0604020202020204" pitchFamily="34" charset="0"/>
              </a:defRPr>
            </a:lvl5pPr>
            <a:lvl6pPr marL="2514600" indent="-228600" defTabSz="449263" eaLnBrk="0" fontAlgn="base" hangingPunct="0">
              <a:lnSpc>
                <a:spcPct val="93000"/>
              </a:lnSpc>
              <a:spcBef>
                <a:spcPct val="0"/>
              </a:spcBef>
              <a:spcAft>
                <a:spcPct val="0"/>
              </a:spcAft>
              <a:buClr>
                <a:srgbClr val="000000"/>
              </a:buClr>
              <a:buSzPct val="45000"/>
              <a:buFont typeface="Wingdings" panose="05000000000000000000" pitchFamily="2" charset="2"/>
              <a:defRPr>
                <a:solidFill>
                  <a:schemeClr val="tx1"/>
                </a:solidFill>
                <a:latin typeface="Arial" panose="020B0604020202020204" pitchFamily="34" charset="0"/>
              </a:defRPr>
            </a:lvl6pPr>
            <a:lvl7pPr marL="2971800" indent="-228600" defTabSz="449263" eaLnBrk="0" fontAlgn="base" hangingPunct="0">
              <a:lnSpc>
                <a:spcPct val="93000"/>
              </a:lnSpc>
              <a:spcBef>
                <a:spcPct val="0"/>
              </a:spcBef>
              <a:spcAft>
                <a:spcPct val="0"/>
              </a:spcAft>
              <a:buClr>
                <a:srgbClr val="000000"/>
              </a:buClr>
              <a:buSzPct val="45000"/>
              <a:buFont typeface="Wingdings" panose="05000000000000000000" pitchFamily="2" charset="2"/>
              <a:defRPr>
                <a:solidFill>
                  <a:schemeClr val="tx1"/>
                </a:solidFill>
                <a:latin typeface="Arial" panose="020B0604020202020204" pitchFamily="34" charset="0"/>
              </a:defRPr>
            </a:lvl7pPr>
            <a:lvl8pPr marL="3429000" indent="-228600" defTabSz="449263" eaLnBrk="0" fontAlgn="base" hangingPunct="0">
              <a:lnSpc>
                <a:spcPct val="93000"/>
              </a:lnSpc>
              <a:spcBef>
                <a:spcPct val="0"/>
              </a:spcBef>
              <a:spcAft>
                <a:spcPct val="0"/>
              </a:spcAft>
              <a:buClr>
                <a:srgbClr val="000000"/>
              </a:buClr>
              <a:buSzPct val="45000"/>
              <a:buFont typeface="Wingdings" panose="05000000000000000000" pitchFamily="2" charset="2"/>
              <a:defRPr>
                <a:solidFill>
                  <a:schemeClr val="tx1"/>
                </a:solidFill>
                <a:latin typeface="Arial" panose="020B0604020202020204" pitchFamily="34" charset="0"/>
              </a:defRPr>
            </a:lvl8pPr>
            <a:lvl9pPr marL="3886200" indent="-228600" defTabSz="449263" eaLnBrk="0" fontAlgn="base" hangingPunct="0">
              <a:lnSpc>
                <a:spcPct val="93000"/>
              </a:lnSpc>
              <a:spcBef>
                <a:spcPct val="0"/>
              </a:spcBef>
              <a:spcAft>
                <a:spcPct val="0"/>
              </a:spcAft>
              <a:buClr>
                <a:srgbClr val="000000"/>
              </a:buClr>
              <a:buSzPct val="45000"/>
              <a:buFont typeface="Wingdings" panose="05000000000000000000" pitchFamily="2" charset="2"/>
              <a:defRPr>
                <a:solidFill>
                  <a:schemeClr val="tx1"/>
                </a:solidFill>
                <a:latin typeface="Arial" panose="020B0604020202020204" pitchFamily="34" charset="0"/>
              </a:defRPr>
            </a:lvl9pPr>
          </a:lstStyle>
          <a:p>
            <a:pPr eaLnBrk="1"/>
            <a:endParaRPr lang="nl-NL" altLang="nl-NL" sz="1429"/>
          </a:p>
        </p:txBody>
      </p:sp>
      <p:sp>
        <p:nvSpPr>
          <p:cNvPr id="2056" name="Text Box 9">
            <a:extLst>
              <a:ext uri="{FF2B5EF4-FFF2-40B4-BE49-F238E27FC236}">
                <a16:creationId xmlns:a16="http://schemas.microsoft.com/office/drawing/2014/main" xmlns="" id="{9F692005-B45F-4BD0-8D63-F15DFB7746E4}"/>
              </a:ext>
            </a:extLst>
          </p:cNvPr>
          <p:cNvSpPr txBox="1">
            <a:spLocks noChangeArrowheads="1"/>
          </p:cNvSpPr>
          <p:nvPr/>
        </p:nvSpPr>
        <p:spPr bwMode="auto">
          <a:xfrm>
            <a:off x="955045" y="1124380"/>
            <a:ext cx="7087748" cy="58970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eaLnBrk="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chemeClr val="tx1"/>
                </a:solidFill>
                <a:latin typeface="Arial" panose="020B0604020202020204" pitchFamily="34" charset="0"/>
              </a:defRPr>
            </a:lvl1pPr>
            <a:lvl2pPr marL="742950" indent="-285750" eaLnBrk="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chemeClr val="tx1"/>
                </a:solidFill>
                <a:latin typeface="Arial" panose="020B0604020202020204" pitchFamily="34" charset="0"/>
              </a:defRPr>
            </a:lvl2pPr>
            <a:lvl3pPr marL="1143000" indent="-228600" eaLnBrk="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chemeClr val="tx1"/>
                </a:solidFill>
                <a:latin typeface="Arial" panose="020B0604020202020204" pitchFamily="34" charset="0"/>
              </a:defRPr>
            </a:lvl3pPr>
            <a:lvl4pPr marL="1600200" indent="-228600" eaLnBrk="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chemeClr val="tx1"/>
                </a:solidFill>
                <a:latin typeface="Arial" panose="020B0604020202020204" pitchFamily="34" charset="0"/>
              </a:defRPr>
            </a:lvl4pPr>
            <a:lvl5pPr marL="2057400" indent="-228600" eaLnBrk="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chemeClr val="tx1"/>
                </a:solidFill>
                <a:latin typeface="Arial" panose="020B0604020202020204" pitchFamily="34" charset="0"/>
              </a:defRPr>
            </a:lvl5pPr>
            <a:lvl6pPr marL="2514600" indent="-228600" defTabSz="449263" eaLnBrk="0" fontAlgn="base" hangingPunct="0">
              <a:lnSpc>
                <a:spcPct val="93000"/>
              </a:lnSpc>
              <a:spcBef>
                <a:spcPct val="0"/>
              </a:spcBef>
              <a:spcAft>
                <a:spcPct val="0"/>
              </a:spcAft>
              <a:buClr>
                <a:srgbClr val="000000"/>
              </a:buClr>
              <a:buSzPct val="45000"/>
              <a:buFont typeface="Wingdings" panose="05000000000000000000" pitchFamily="2" charset="2"/>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chemeClr val="tx1"/>
                </a:solidFill>
                <a:latin typeface="Arial" panose="020B0604020202020204" pitchFamily="34" charset="0"/>
              </a:defRPr>
            </a:lvl6pPr>
            <a:lvl7pPr marL="2971800" indent="-228600" defTabSz="449263" eaLnBrk="0" fontAlgn="base" hangingPunct="0">
              <a:lnSpc>
                <a:spcPct val="93000"/>
              </a:lnSpc>
              <a:spcBef>
                <a:spcPct val="0"/>
              </a:spcBef>
              <a:spcAft>
                <a:spcPct val="0"/>
              </a:spcAft>
              <a:buClr>
                <a:srgbClr val="000000"/>
              </a:buClr>
              <a:buSzPct val="45000"/>
              <a:buFont typeface="Wingdings" panose="05000000000000000000" pitchFamily="2" charset="2"/>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chemeClr val="tx1"/>
                </a:solidFill>
                <a:latin typeface="Arial" panose="020B0604020202020204" pitchFamily="34" charset="0"/>
              </a:defRPr>
            </a:lvl7pPr>
            <a:lvl8pPr marL="3429000" indent="-228600" defTabSz="449263" eaLnBrk="0" fontAlgn="base" hangingPunct="0">
              <a:lnSpc>
                <a:spcPct val="93000"/>
              </a:lnSpc>
              <a:spcBef>
                <a:spcPct val="0"/>
              </a:spcBef>
              <a:spcAft>
                <a:spcPct val="0"/>
              </a:spcAft>
              <a:buClr>
                <a:srgbClr val="000000"/>
              </a:buClr>
              <a:buSzPct val="45000"/>
              <a:buFont typeface="Wingdings" panose="05000000000000000000" pitchFamily="2" charset="2"/>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chemeClr val="tx1"/>
                </a:solidFill>
                <a:latin typeface="Arial" panose="020B0604020202020204" pitchFamily="34" charset="0"/>
              </a:defRPr>
            </a:lvl8pPr>
            <a:lvl9pPr marL="3886200" indent="-228600" defTabSz="449263" eaLnBrk="0" fontAlgn="base" hangingPunct="0">
              <a:lnSpc>
                <a:spcPct val="93000"/>
              </a:lnSpc>
              <a:spcBef>
                <a:spcPct val="0"/>
              </a:spcBef>
              <a:spcAft>
                <a:spcPct val="0"/>
              </a:spcAft>
              <a:buClr>
                <a:srgbClr val="000000"/>
              </a:buClr>
              <a:buSzPct val="45000"/>
              <a:buFont typeface="Wingdings" panose="05000000000000000000" pitchFamily="2" charset="2"/>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chemeClr val="tx1"/>
                </a:solidFill>
                <a:latin typeface="Arial" panose="020B0604020202020204" pitchFamily="34" charset="0"/>
              </a:defRPr>
            </a:lvl9pPr>
          </a:lstStyle>
          <a:p>
            <a:pPr eaLnBrk="1"/>
            <a:r>
              <a:rPr lang="nl-NL" altLang="nl-NL" sz="3175" dirty="0"/>
              <a:t>Diëtetiek </a:t>
            </a:r>
          </a:p>
        </p:txBody>
      </p:sp>
      <p:sp>
        <p:nvSpPr>
          <p:cNvPr id="2059" name="Oval 12">
            <a:extLst>
              <a:ext uri="{FF2B5EF4-FFF2-40B4-BE49-F238E27FC236}">
                <a16:creationId xmlns:a16="http://schemas.microsoft.com/office/drawing/2014/main" xmlns="" id="{E093F8B2-D247-4C3A-B1E4-9E8FBBE4E529}"/>
              </a:ext>
            </a:extLst>
          </p:cNvPr>
          <p:cNvSpPr>
            <a:spLocks noChangeArrowheads="1"/>
          </p:cNvSpPr>
          <p:nvPr/>
        </p:nvSpPr>
        <p:spPr bwMode="auto">
          <a:xfrm>
            <a:off x="3113500" y="3481923"/>
            <a:ext cx="2048832" cy="963933"/>
          </a:xfrm>
          <a:prstGeom prst="ellipse">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eaLnBrk="0">
              <a:defRPr>
                <a:solidFill>
                  <a:schemeClr val="tx1"/>
                </a:solidFill>
                <a:latin typeface="Arial" panose="020B0604020202020204" pitchFamily="34" charset="0"/>
              </a:defRPr>
            </a:lvl1pPr>
            <a:lvl2pPr marL="742950" indent="-285750" eaLnBrk="0">
              <a:defRPr>
                <a:solidFill>
                  <a:schemeClr val="tx1"/>
                </a:solidFill>
                <a:latin typeface="Arial" panose="020B0604020202020204" pitchFamily="34" charset="0"/>
              </a:defRPr>
            </a:lvl2pPr>
            <a:lvl3pPr marL="1143000" indent="-228600" eaLnBrk="0">
              <a:defRPr>
                <a:solidFill>
                  <a:schemeClr val="tx1"/>
                </a:solidFill>
                <a:latin typeface="Arial" panose="020B0604020202020204" pitchFamily="34" charset="0"/>
              </a:defRPr>
            </a:lvl3pPr>
            <a:lvl4pPr marL="1600200" indent="-228600" eaLnBrk="0">
              <a:defRPr>
                <a:solidFill>
                  <a:schemeClr val="tx1"/>
                </a:solidFill>
                <a:latin typeface="Arial" panose="020B0604020202020204" pitchFamily="34" charset="0"/>
              </a:defRPr>
            </a:lvl4pPr>
            <a:lvl5pPr marL="2057400" indent="-228600" eaLnBrk="0">
              <a:defRPr>
                <a:solidFill>
                  <a:schemeClr val="tx1"/>
                </a:solidFill>
                <a:latin typeface="Arial" panose="020B0604020202020204" pitchFamily="34" charset="0"/>
              </a:defRPr>
            </a:lvl5pPr>
            <a:lvl6pPr marL="2514600" indent="-228600" defTabSz="449263" eaLnBrk="0" fontAlgn="base" hangingPunct="0">
              <a:lnSpc>
                <a:spcPct val="93000"/>
              </a:lnSpc>
              <a:spcBef>
                <a:spcPct val="0"/>
              </a:spcBef>
              <a:spcAft>
                <a:spcPct val="0"/>
              </a:spcAft>
              <a:buClr>
                <a:srgbClr val="000000"/>
              </a:buClr>
              <a:buSzPct val="45000"/>
              <a:buFont typeface="Wingdings" panose="05000000000000000000" pitchFamily="2" charset="2"/>
              <a:defRPr>
                <a:solidFill>
                  <a:schemeClr val="tx1"/>
                </a:solidFill>
                <a:latin typeface="Arial" panose="020B0604020202020204" pitchFamily="34" charset="0"/>
              </a:defRPr>
            </a:lvl6pPr>
            <a:lvl7pPr marL="2971800" indent="-228600" defTabSz="449263" eaLnBrk="0" fontAlgn="base" hangingPunct="0">
              <a:lnSpc>
                <a:spcPct val="93000"/>
              </a:lnSpc>
              <a:spcBef>
                <a:spcPct val="0"/>
              </a:spcBef>
              <a:spcAft>
                <a:spcPct val="0"/>
              </a:spcAft>
              <a:buClr>
                <a:srgbClr val="000000"/>
              </a:buClr>
              <a:buSzPct val="45000"/>
              <a:buFont typeface="Wingdings" panose="05000000000000000000" pitchFamily="2" charset="2"/>
              <a:defRPr>
                <a:solidFill>
                  <a:schemeClr val="tx1"/>
                </a:solidFill>
                <a:latin typeface="Arial" panose="020B0604020202020204" pitchFamily="34" charset="0"/>
              </a:defRPr>
            </a:lvl7pPr>
            <a:lvl8pPr marL="3429000" indent="-228600" defTabSz="449263" eaLnBrk="0" fontAlgn="base" hangingPunct="0">
              <a:lnSpc>
                <a:spcPct val="93000"/>
              </a:lnSpc>
              <a:spcBef>
                <a:spcPct val="0"/>
              </a:spcBef>
              <a:spcAft>
                <a:spcPct val="0"/>
              </a:spcAft>
              <a:buClr>
                <a:srgbClr val="000000"/>
              </a:buClr>
              <a:buSzPct val="45000"/>
              <a:buFont typeface="Wingdings" panose="05000000000000000000" pitchFamily="2" charset="2"/>
              <a:defRPr>
                <a:solidFill>
                  <a:schemeClr val="tx1"/>
                </a:solidFill>
                <a:latin typeface="Arial" panose="020B0604020202020204" pitchFamily="34" charset="0"/>
              </a:defRPr>
            </a:lvl8pPr>
            <a:lvl9pPr marL="3886200" indent="-228600" defTabSz="449263" eaLnBrk="0" fontAlgn="base" hangingPunct="0">
              <a:lnSpc>
                <a:spcPct val="93000"/>
              </a:lnSpc>
              <a:spcBef>
                <a:spcPct val="0"/>
              </a:spcBef>
              <a:spcAft>
                <a:spcPct val="0"/>
              </a:spcAft>
              <a:buClr>
                <a:srgbClr val="000000"/>
              </a:buClr>
              <a:buSzPct val="45000"/>
              <a:buFont typeface="Wingdings" panose="05000000000000000000" pitchFamily="2" charset="2"/>
              <a:defRPr>
                <a:solidFill>
                  <a:schemeClr val="tx1"/>
                </a:solidFill>
                <a:latin typeface="Arial" panose="020B0604020202020204" pitchFamily="34" charset="0"/>
              </a:defRPr>
            </a:lvl9pPr>
          </a:lstStyle>
          <a:p>
            <a:pPr eaLnBrk="1"/>
            <a:endParaRPr lang="nl-NL" altLang="nl-NL" sz="1429"/>
          </a:p>
        </p:txBody>
      </p:sp>
      <p:sp>
        <p:nvSpPr>
          <p:cNvPr id="2061" name="Line 16">
            <a:extLst>
              <a:ext uri="{FF2B5EF4-FFF2-40B4-BE49-F238E27FC236}">
                <a16:creationId xmlns:a16="http://schemas.microsoft.com/office/drawing/2014/main" xmlns="" id="{4E7ABDC4-227B-419A-910C-D943DCECB872}"/>
              </a:ext>
            </a:extLst>
          </p:cNvPr>
          <p:cNvSpPr>
            <a:spLocks noChangeShapeType="1"/>
          </p:cNvSpPr>
          <p:nvPr/>
        </p:nvSpPr>
        <p:spPr bwMode="auto">
          <a:xfrm>
            <a:off x="2522539" y="3750312"/>
            <a:ext cx="60482" cy="1261"/>
          </a:xfrm>
          <a:prstGeom prst="line">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nl-NL" sz="1429"/>
          </a:p>
        </p:txBody>
      </p:sp>
      <p:sp>
        <p:nvSpPr>
          <p:cNvPr id="2067" name="Text Box 22">
            <a:extLst>
              <a:ext uri="{FF2B5EF4-FFF2-40B4-BE49-F238E27FC236}">
                <a16:creationId xmlns:a16="http://schemas.microsoft.com/office/drawing/2014/main" xmlns="" id="{B1E38BAF-0EDF-4C6D-A878-7CB63D2E2160}"/>
              </a:ext>
            </a:extLst>
          </p:cNvPr>
          <p:cNvSpPr txBox="1">
            <a:spLocks noChangeArrowheads="1"/>
          </p:cNvSpPr>
          <p:nvPr/>
        </p:nvSpPr>
        <p:spPr bwMode="auto">
          <a:xfrm>
            <a:off x="1655629" y="4617222"/>
            <a:ext cx="728306" cy="89337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eaLnBrk="0">
              <a:defRPr>
                <a:solidFill>
                  <a:schemeClr val="tx1"/>
                </a:solidFill>
                <a:latin typeface="Arial" panose="020B0604020202020204" pitchFamily="34" charset="0"/>
              </a:defRPr>
            </a:lvl1pPr>
            <a:lvl2pPr marL="742950" indent="-285750" eaLnBrk="0">
              <a:defRPr>
                <a:solidFill>
                  <a:schemeClr val="tx1"/>
                </a:solidFill>
                <a:latin typeface="Arial" panose="020B0604020202020204" pitchFamily="34" charset="0"/>
              </a:defRPr>
            </a:lvl2pPr>
            <a:lvl3pPr marL="1143000" indent="-228600" eaLnBrk="0">
              <a:defRPr>
                <a:solidFill>
                  <a:schemeClr val="tx1"/>
                </a:solidFill>
                <a:latin typeface="Arial" panose="020B0604020202020204" pitchFamily="34" charset="0"/>
              </a:defRPr>
            </a:lvl3pPr>
            <a:lvl4pPr marL="1600200" indent="-228600" eaLnBrk="0">
              <a:defRPr>
                <a:solidFill>
                  <a:schemeClr val="tx1"/>
                </a:solidFill>
                <a:latin typeface="Arial" panose="020B0604020202020204" pitchFamily="34" charset="0"/>
              </a:defRPr>
            </a:lvl4pPr>
            <a:lvl5pPr marL="2057400" indent="-228600" eaLnBrk="0">
              <a:defRPr>
                <a:solidFill>
                  <a:schemeClr val="tx1"/>
                </a:solidFill>
                <a:latin typeface="Arial" panose="020B0604020202020204" pitchFamily="34" charset="0"/>
              </a:defRPr>
            </a:lvl5pPr>
            <a:lvl6pPr marL="2514600" indent="-228600" defTabSz="449263" eaLnBrk="0" fontAlgn="base" hangingPunct="0">
              <a:lnSpc>
                <a:spcPct val="93000"/>
              </a:lnSpc>
              <a:spcBef>
                <a:spcPct val="0"/>
              </a:spcBef>
              <a:spcAft>
                <a:spcPct val="0"/>
              </a:spcAft>
              <a:buClr>
                <a:srgbClr val="000000"/>
              </a:buClr>
              <a:buSzPct val="45000"/>
              <a:buFont typeface="Wingdings" panose="05000000000000000000" pitchFamily="2" charset="2"/>
              <a:defRPr>
                <a:solidFill>
                  <a:schemeClr val="tx1"/>
                </a:solidFill>
                <a:latin typeface="Arial" panose="020B0604020202020204" pitchFamily="34" charset="0"/>
              </a:defRPr>
            </a:lvl6pPr>
            <a:lvl7pPr marL="2971800" indent="-228600" defTabSz="449263" eaLnBrk="0" fontAlgn="base" hangingPunct="0">
              <a:lnSpc>
                <a:spcPct val="93000"/>
              </a:lnSpc>
              <a:spcBef>
                <a:spcPct val="0"/>
              </a:spcBef>
              <a:spcAft>
                <a:spcPct val="0"/>
              </a:spcAft>
              <a:buClr>
                <a:srgbClr val="000000"/>
              </a:buClr>
              <a:buSzPct val="45000"/>
              <a:buFont typeface="Wingdings" panose="05000000000000000000" pitchFamily="2" charset="2"/>
              <a:defRPr>
                <a:solidFill>
                  <a:schemeClr val="tx1"/>
                </a:solidFill>
                <a:latin typeface="Arial" panose="020B0604020202020204" pitchFamily="34" charset="0"/>
              </a:defRPr>
            </a:lvl7pPr>
            <a:lvl8pPr marL="3429000" indent="-228600" defTabSz="449263" eaLnBrk="0" fontAlgn="base" hangingPunct="0">
              <a:lnSpc>
                <a:spcPct val="93000"/>
              </a:lnSpc>
              <a:spcBef>
                <a:spcPct val="0"/>
              </a:spcBef>
              <a:spcAft>
                <a:spcPct val="0"/>
              </a:spcAft>
              <a:buClr>
                <a:srgbClr val="000000"/>
              </a:buClr>
              <a:buSzPct val="45000"/>
              <a:buFont typeface="Wingdings" panose="05000000000000000000" pitchFamily="2" charset="2"/>
              <a:defRPr>
                <a:solidFill>
                  <a:schemeClr val="tx1"/>
                </a:solidFill>
                <a:latin typeface="Arial" panose="020B0604020202020204" pitchFamily="34" charset="0"/>
              </a:defRPr>
            </a:lvl8pPr>
            <a:lvl9pPr marL="3886200" indent="-228600" defTabSz="449263" eaLnBrk="0" fontAlgn="base" hangingPunct="0">
              <a:lnSpc>
                <a:spcPct val="93000"/>
              </a:lnSpc>
              <a:spcBef>
                <a:spcPct val="0"/>
              </a:spcBef>
              <a:spcAft>
                <a:spcPct val="0"/>
              </a:spcAft>
              <a:buClr>
                <a:srgbClr val="000000"/>
              </a:buClr>
              <a:buSzPct val="45000"/>
              <a:buFont typeface="Wingdings" panose="05000000000000000000" pitchFamily="2" charset="2"/>
              <a:defRPr>
                <a:solidFill>
                  <a:schemeClr val="tx1"/>
                </a:solidFill>
                <a:latin typeface="Arial" panose="020B0604020202020204" pitchFamily="34" charset="0"/>
              </a:defRPr>
            </a:lvl9pPr>
          </a:lstStyle>
          <a:p>
            <a:pPr eaLnBrk="1"/>
            <a:endParaRPr lang="nl-NL" altLang="nl-NL" sz="1429"/>
          </a:p>
        </p:txBody>
      </p:sp>
      <p:sp>
        <p:nvSpPr>
          <p:cNvPr id="2068" name="Text Box 23">
            <a:extLst>
              <a:ext uri="{FF2B5EF4-FFF2-40B4-BE49-F238E27FC236}">
                <a16:creationId xmlns:a16="http://schemas.microsoft.com/office/drawing/2014/main" xmlns="" id="{D3DA62D8-5D75-4B2A-9579-FE77005AB4D2}"/>
              </a:ext>
            </a:extLst>
          </p:cNvPr>
          <p:cNvSpPr txBox="1">
            <a:spLocks noChangeArrowheads="1"/>
          </p:cNvSpPr>
          <p:nvPr/>
        </p:nvSpPr>
        <p:spPr bwMode="auto">
          <a:xfrm>
            <a:off x="800101" y="3296344"/>
            <a:ext cx="8393598" cy="322899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eaLnBrk="0">
              <a:defRPr>
                <a:solidFill>
                  <a:schemeClr val="tx1"/>
                </a:solidFill>
                <a:latin typeface="Arial" panose="020B0604020202020204" pitchFamily="34" charset="0"/>
              </a:defRPr>
            </a:lvl1pPr>
            <a:lvl2pPr marL="742950" indent="-285750" eaLnBrk="0">
              <a:defRPr>
                <a:solidFill>
                  <a:schemeClr val="tx1"/>
                </a:solidFill>
                <a:latin typeface="Arial" panose="020B0604020202020204" pitchFamily="34" charset="0"/>
              </a:defRPr>
            </a:lvl2pPr>
            <a:lvl3pPr marL="1143000" indent="-228600" eaLnBrk="0">
              <a:defRPr>
                <a:solidFill>
                  <a:schemeClr val="tx1"/>
                </a:solidFill>
                <a:latin typeface="Arial" panose="020B0604020202020204" pitchFamily="34" charset="0"/>
              </a:defRPr>
            </a:lvl3pPr>
            <a:lvl4pPr marL="1600200" indent="-228600" eaLnBrk="0">
              <a:defRPr>
                <a:solidFill>
                  <a:schemeClr val="tx1"/>
                </a:solidFill>
                <a:latin typeface="Arial" panose="020B0604020202020204" pitchFamily="34" charset="0"/>
              </a:defRPr>
            </a:lvl4pPr>
            <a:lvl5pPr marL="2057400" indent="-228600" eaLnBrk="0">
              <a:defRPr>
                <a:solidFill>
                  <a:schemeClr val="tx1"/>
                </a:solidFill>
                <a:latin typeface="Arial" panose="020B0604020202020204" pitchFamily="34" charset="0"/>
              </a:defRPr>
            </a:lvl5pPr>
            <a:lvl6pPr marL="2514600" indent="-228600" defTabSz="449263" eaLnBrk="0" fontAlgn="base" hangingPunct="0">
              <a:lnSpc>
                <a:spcPct val="93000"/>
              </a:lnSpc>
              <a:spcBef>
                <a:spcPct val="0"/>
              </a:spcBef>
              <a:spcAft>
                <a:spcPct val="0"/>
              </a:spcAft>
              <a:buClr>
                <a:srgbClr val="000000"/>
              </a:buClr>
              <a:buSzPct val="45000"/>
              <a:buFont typeface="Wingdings" panose="05000000000000000000" pitchFamily="2" charset="2"/>
              <a:defRPr>
                <a:solidFill>
                  <a:schemeClr val="tx1"/>
                </a:solidFill>
                <a:latin typeface="Arial" panose="020B0604020202020204" pitchFamily="34" charset="0"/>
              </a:defRPr>
            </a:lvl6pPr>
            <a:lvl7pPr marL="2971800" indent="-228600" defTabSz="449263" eaLnBrk="0" fontAlgn="base" hangingPunct="0">
              <a:lnSpc>
                <a:spcPct val="93000"/>
              </a:lnSpc>
              <a:spcBef>
                <a:spcPct val="0"/>
              </a:spcBef>
              <a:spcAft>
                <a:spcPct val="0"/>
              </a:spcAft>
              <a:buClr>
                <a:srgbClr val="000000"/>
              </a:buClr>
              <a:buSzPct val="45000"/>
              <a:buFont typeface="Wingdings" panose="05000000000000000000" pitchFamily="2" charset="2"/>
              <a:defRPr>
                <a:solidFill>
                  <a:schemeClr val="tx1"/>
                </a:solidFill>
                <a:latin typeface="Arial" panose="020B0604020202020204" pitchFamily="34" charset="0"/>
              </a:defRPr>
            </a:lvl7pPr>
            <a:lvl8pPr marL="3429000" indent="-228600" defTabSz="449263" eaLnBrk="0" fontAlgn="base" hangingPunct="0">
              <a:lnSpc>
                <a:spcPct val="93000"/>
              </a:lnSpc>
              <a:spcBef>
                <a:spcPct val="0"/>
              </a:spcBef>
              <a:spcAft>
                <a:spcPct val="0"/>
              </a:spcAft>
              <a:buClr>
                <a:srgbClr val="000000"/>
              </a:buClr>
              <a:buSzPct val="45000"/>
              <a:buFont typeface="Wingdings" panose="05000000000000000000" pitchFamily="2" charset="2"/>
              <a:defRPr>
                <a:solidFill>
                  <a:schemeClr val="tx1"/>
                </a:solidFill>
                <a:latin typeface="Arial" panose="020B0604020202020204" pitchFamily="34" charset="0"/>
              </a:defRPr>
            </a:lvl8pPr>
            <a:lvl9pPr marL="3886200" indent="-228600" defTabSz="449263" eaLnBrk="0" fontAlgn="base" hangingPunct="0">
              <a:lnSpc>
                <a:spcPct val="93000"/>
              </a:lnSpc>
              <a:spcBef>
                <a:spcPct val="0"/>
              </a:spcBef>
              <a:spcAft>
                <a:spcPct val="0"/>
              </a:spcAft>
              <a:buClr>
                <a:srgbClr val="000000"/>
              </a:buClr>
              <a:buSzPct val="45000"/>
              <a:buFont typeface="Wingdings" panose="05000000000000000000" pitchFamily="2" charset="2"/>
              <a:defRPr>
                <a:solidFill>
                  <a:schemeClr val="tx1"/>
                </a:solidFill>
                <a:latin typeface="Arial" panose="020B0604020202020204" pitchFamily="34" charset="0"/>
              </a:defRPr>
            </a:lvl9pPr>
          </a:lstStyle>
          <a:p>
            <a:pPr marL="257175" indent="-257175">
              <a:buFont typeface="Arial" panose="020B0604020202020204" pitchFamily="34" charset="0"/>
              <a:buChar char="•"/>
            </a:pPr>
            <a:r>
              <a:rPr lang="nl-NL" sz="2400" dirty="0"/>
              <a:t>Maak gebruik van smaakmakers</a:t>
            </a:r>
          </a:p>
          <a:p>
            <a:pPr marL="257175" indent="-257175">
              <a:buFont typeface="Arial" panose="020B0604020202020204" pitchFamily="34" charset="0"/>
              <a:buChar char="•"/>
            </a:pPr>
            <a:r>
              <a:rPr lang="nl-NL" sz="2400" dirty="0"/>
              <a:t>Zure producten (slijmoplossend)</a:t>
            </a:r>
          </a:p>
          <a:p>
            <a:pPr marL="257175" indent="-257175">
              <a:buFont typeface="Arial" panose="020B0604020202020204" pitchFamily="34" charset="0"/>
              <a:buChar char="•"/>
            </a:pPr>
            <a:r>
              <a:rPr lang="nl-NL" sz="2400" dirty="0"/>
              <a:t>Voldoende vocht</a:t>
            </a:r>
          </a:p>
          <a:p>
            <a:pPr marL="257175" indent="-257175">
              <a:buFont typeface="Arial" panose="020B0604020202020204" pitchFamily="34" charset="0"/>
              <a:buChar char="•"/>
            </a:pPr>
            <a:r>
              <a:rPr lang="nl-NL" sz="2400" dirty="0"/>
              <a:t>Aangepaste consistentie (logopedie)</a:t>
            </a:r>
          </a:p>
          <a:p>
            <a:pPr marL="257175" indent="-257175">
              <a:buFont typeface="Arial" panose="020B0604020202020204" pitchFamily="34" charset="0"/>
              <a:buChar char="•"/>
            </a:pPr>
            <a:r>
              <a:rPr lang="nl-NL" sz="2400" dirty="0"/>
              <a:t>Goede houding</a:t>
            </a:r>
          </a:p>
        </p:txBody>
      </p:sp>
      <p:pic>
        <p:nvPicPr>
          <p:cNvPr id="2069" name="Picture 26">
            <a:extLst>
              <a:ext uri="{FF2B5EF4-FFF2-40B4-BE49-F238E27FC236}">
                <a16:creationId xmlns:a16="http://schemas.microsoft.com/office/drawing/2014/main" xmlns="" id="{5DD22294-7E73-40C7-B8CC-48EF0A03080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00955" y="934114"/>
            <a:ext cx="1810683" cy="613641"/>
          </a:xfrm>
          <a:prstGeom prst="rect">
            <a:avLst/>
          </a:prstGeom>
          <a:noFill/>
          <a:ln>
            <a:noFill/>
          </a:ln>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2" name="Afbeelding 11" descr="De bronafbeelding bekijken">
            <a:extLst>
              <a:ext uri="{FF2B5EF4-FFF2-40B4-BE49-F238E27FC236}">
                <a16:creationId xmlns:a16="http://schemas.microsoft.com/office/drawing/2014/main" xmlns="" id="{EDAE7300-9742-4A7D-B64B-46D9447BD07A}"/>
              </a:ext>
            </a:extLst>
          </p:cNvPr>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660232" y="2883049"/>
            <a:ext cx="1531241" cy="1562807"/>
          </a:xfrm>
          <a:prstGeom prst="rect">
            <a:avLst/>
          </a:prstGeom>
          <a:noFill/>
          <a:ln>
            <a:noFill/>
          </a:ln>
        </p:spPr>
      </p:pic>
      <p:sp>
        <p:nvSpPr>
          <p:cNvPr id="3" name="Rechthoek 2">
            <a:extLst>
              <a:ext uri="{FF2B5EF4-FFF2-40B4-BE49-F238E27FC236}">
                <a16:creationId xmlns:a16="http://schemas.microsoft.com/office/drawing/2014/main" xmlns="" id="{25F3BC26-8B5F-4382-BDCD-0B28EFDE257D}"/>
              </a:ext>
            </a:extLst>
          </p:cNvPr>
          <p:cNvSpPr/>
          <p:nvPr/>
        </p:nvSpPr>
        <p:spPr>
          <a:xfrm>
            <a:off x="800101" y="2096015"/>
            <a:ext cx="5600855" cy="1200329"/>
          </a:xfrm>
          <a:prstGeom prst="rect">
            <a:avLst/>
          </a:prstGeom>
        </p:spPr>
        <p:txBody>
          <a:bodyPr wrap="square">
            <a:spAutoFit/>
          </a:bodyPr>
          <a:lstStyle/>
          <a:p>
            <a:r>
              <a:rPr lang="nl-NL" sz="3600" dirty="0"/>
              <a:t>Smaak en geur verandering, kauw en slikproblemen</a:t>
            </a:r>
          </a:p>
        </p:txBody>
      </p:sp>
    </p:spTree>
    <p:extLst>
      <p:ext uri="{BB962C8B-B14F-4D97-AF65-F5344CB8AC3E}">
        <p14:creationId xmlns:p14="http://schemas.microsoft.com/office/powerpoint/2010/main" val="211584851"/>
      </p:ext>
    </p:extLst>
  </p:cSld>
  <p:clrMapOvr>
    <a:masterClrMapping/>
  </p:clrMapOvr>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2" name="Text Box 5">
            <a:extLst>
              <a:ext uri="{FF2B5EF4-FFF2-40B4-BE49-F238E27FC236}">
                <a16:creationId xmlns:a16="http://schemas.microsoft.com/office/drawing/2014/main" xmlns="" id="{2062A573-11BC-42C2-B704-68245ADBDDC3}"/>
              </a:ext>
            </a:extLst>
          </p:cNvPr>
          <p:cNvSpPr txBox="1">
            <a:spLocks noChangeArrowheads="1"/>
          </p:cNvSpPr>
          <p:nvPr/>
        </p:nvSpPr>
        <p:spPr bwMode="auto">
          <a:xfrm>
            <a:off x="3486473" y="5143921"/>
            <a:ext cx="1627977" cy="43849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eaLnBrk="0">
              <a:defRPr>
                <a:solidFill>
                  <a:schemeClr val="tx1"/>
                </a:solidFill>
                <a:latin typeface="Arial" panose="020B0604020202020204" pitchFamily="34" charset="0"/>
              </a:defRPr>
            </a:lvl1pPr>
            <a:lvl2pPr marL="742950" indent="-285750" eaLnBrk="0">
              <a:defRPr>
                <a:solidFill>
                  <a:schemeClr val="tx1"/>
                </a:solidFill>
                <a:latin typeface="Arial" panose="020B0604020202020204" pitchFamily="34" charset="0"/>
              </a:defRPr>
            </a:lvl2pPr>
            <a:lvl3pPr marL="1143000" indent="-228600" eaLnBrk="0">
              <a:defRPr>
                <a:solidFill>
                  <a:schemeClr val="tx1"/>
                </a:solidFill>
                <a:latin typeface="Arial" panose="020B0604020202020204" pitchFamily="34" charset="0"/>
              </a:defRPr>
            </a:lvl3pPr>
            <a:lvl4pPr marL="1600200" indent="-228600" eaLnBrk="0">
              <a:defRPr>
                <a:solidFill>
                  <a:schemeClr val="tx1"/>
                </a:solidFill>
                <a:latin typeface="Arial" panose="020B0604020202020204" pitchFamily="34" charset="0"/>
              </a:defRPr>
            </a:lvl4pPr>
            <a:lvl5pPr marL="2057400" indent="-228600" eaLnBrk="0">
              <a:defRPr>
                <a:solidFill>
                  <a:schemeClr val="tx1"/>
                </a:solidFill>
                <a:latin typeface="Arial" panose="020B0604020202020204" pitchFamily="34" charset="0"/>
              </a:defRPr>
            </a:lvl5pPr>
            <a:lvl6pPr marL="2514600" indent="-228600" defTabSz="449263" eaLnBrk="0" fontAlgn="base" hangingPunct="0">
              <a:lnSpc>
                <a:spcPct val="93000"/>
              </a:lnSpc>
              <a:spcBef>
                <a:spcPct val="0"/>
              </a:spcBef>
              <a:spcAft>
                <a:spcPct val="0"/>
              </a:spcAft>
              <a:buClr>
                <a:srgbClr val="000000"/>
              </a:buClr>
              <a:buSzPct val="45000"/>
              <a:buFont typeface="Wingdings" panose="05000000000000000000" pitchFamily="2" charset="2"/>
              <a:defRPr>
                <a:solidFill>
                  <a:schemeClr val="tx1"/>
                </a:solidFill>
                <a:latin typeface="Arial" panose="020B0604020202020204" pitchFamily="34" charset="0"/>
              </a:defRPr>
            </a:lvl6pPr>
            <a:lvl7pPr marL="2971800" indent="-228600" defTabSz="449263" eaLnBrk="0" fontAlgn="base" hangingPunct="0">
              <a:lnSpc>
                <a:spcPct val="93000"/>
              </a:lnSpc>
              <a:spcBef>
                <a:spcPct val="0"/>
              </a:spcBef>
              <a:spcAft>
                <a:spcPct val="0"/>
              </a:spcAft>
              <a:buClr>
                <a:srgbClr val="000000"/>
              </a:buClr>
              <a:buSzPct val="45000"/>
              <a:buFont typeface="Wingdings" panose="05000000000000000000" pitchFamily="2" charset="2"/>
              <a:defRPr>
                <a:solidFill>
                  <a:schemeClr val="tx1"/>
                </a:solidFill>
                <a:latin typeface="Arial" panose="020B0604020202020204" pitchFamily="34" charset="0"/>
              </a:defRPr>
            </a:lvl7pPr>
            <a:lvl8pPr marL="3429000" indent="-228600" defTabSz="449263" eaLnBrk="0" fontAlgn="base" hangingPunct="0">
              <a:lnSpc>
                <a:spcPct val="93000"/>
              </a:lnSpc>
              <a:spcBef>
                <a:spcPct val="0"/>
              </a:spcBef>
              <a:spcAft>
                <a:spcPct val="0"/>
              </a:spcAft>
              <a:buClr>
                <a:srgbClr val="000000"/>
              </a:buClr>
              <a:buSzPct val="45000"/>
              <a:buFont typeface="Wingdings" panose="05000000000000000000" pitchFamily="2" charset="2"/>
              <a:defRPr>
                <a:solidFill>
                  <a:schemeClr val="tx1"/>
                </a:solidFill>
                <a:latin typeface="Arial" panose="020B0604020202020204" pitchFamily="34" charset="0"/>
              </a:defRPr>
            </a:lvl8pPr>
            <a:lvl9pPr marL="3886200" indent="-228600" defTabSz="449263" eaLnBrk="0" fontAlgn="base" hangingPunct="0">
              <a:lnSpc>
                <a:spcPct val="93000"/>
              </a:lnSpc>
              <a:spcBef>
                <a:spcPct val="0"/>
              </a:spcBef>
              <a:spcAft>
                <a:spcPct val="0"/>
              </a:spcAft>
              <a:buClr>
                <a:srgbClr val="000000"/>
              </a:buClr>
              <a:buSzPct val="45000"/>
              <a:buFont typeface="Wingdings" panose="05000000000000000000" pitchFamily="2" charset="2"/>
              <a:defRPr>
                <a:solidFill>
                  <a:schemeClr val="tx1"/>
                </a:solidFill>
                <a:latin typeface="Arial" panose="020B0604020202020204" pitchFamily="34" charset="0"/>
              </a:defRPr>
            </a:lvl9pPr>
          </a:lstStyle>
          <a:p>
            <a:pPr eaLnBrk="1"/>
            <a:endParaRPr lang="nl-NL" altLang="nl-NL" sz="1429"/>
          </a:p>
        </p:txBody>
      </p:sp>
      <p:sp>
        <p:nvSpPr>
          <p:cNvPr id="2053" name="Text Box 6">
            <a:extLst>
              <a:ext uri="{FF2B5EF4-FFF2-40B4-BE49-F238E27FC236}">
                <a16:creationId xmlns:a16="http://schemas.microsoft.com/office/drawing/2014/main" xmlns="" id="{54143714-0A9D-4E3B-85CD-5A22A42B8D90}"/>
              </a:ext>
            </a:extLst>
          </p:cNvPr>
          <p:cNvSpPr txBox="1">
            <a:spLocks noChangeArrowheads="1"/>
          </p:cNvSpPr>
          <p:nvPr/>
        </p:nvSpPr>
        <p:spPr bwMode="auto">
          <a:xfrm>
            <a:off x="236052" y="3277796"/>
            <a:ext cx="1747681" cy="6921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71435" tIns="37147" rIns="71435" bIns="37147">
            <a:spAutoFit/>
          </a:bodyPr>
          <a:lstStyle>
            <a:lvl1pPr eaLnBrk="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defRPr>
            </a:lvl1pPr>
            <a:lvl2pPr marL="742950" indent="-285750" eaLnBrk="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defRPr>
            </a:lvl2pPr>
            <a:lvl3pPr marL="1143000" indent="-228600" eaLnBrk="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defRPr>
            </a:lvl3pPr>
            <a:lvl4pPr marL="1600200" indent="-228600" eaLnBrk="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defRPr>
            </a:lvl4pPr>
            <a:lvl5pPr marL="2057400" indent="-228600" eaLnBrk="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defRPr>
            </a:lvl5pPr>
            <a:lvl6pPr marL="2514600" indent="-228600" defTabSz="449263" eaLnBrk="0" fontAlgn="base" hangingPunct="0">
              <a:lnSpc>
                <a:spcPct val="93000"/>
              </a:lnSpc>
              <a:spcBef>
                <a:spcPct val="0"/>
              </a:spcBef>
              <a:spcAft>
                <a:spcPct val="0"/>
              </a:spcAft>
              <a:buClr>
                <a:srgbClr val="000000"/>
              </a:buClr>
              <a:buSzPct val="45000"/>
              <a:buFont typeface="Wingdings" panose="05000000000000000000" pitchFamily="2" charset="2"/>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defRPr>
            </a:lvl6pPr>
            <a:lvl7pPr marL="2971800" indent="-228600" defTabSz="449263" eaLnBrk="0" fontAlgn="base" hangingPunct="0">
              <a:lnSpc>
                <a:spcPct val="93000"/>
              </a:lnSpc>
              <a:spcBef>
                <a:spcPct val="0"/>
              </a:spcBef>
              <a:spcAft>
                <a:spcPct val="0"/>
              </a:spcAft>
              <a:buClr>
                <a:srgbClr val="000000"/>
              </a:buClr>
              <a:buSzPct val="45000"/>
              <a:buFont typeface="Wingdings" panose="05000000000000000000" pitchFamily="2" charset="2"/>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defRPr>
            </a:lvl7pPr>
            <a:lvl8pPr marL="3429000" indent="-228600" defTabSz="449263" eaLnBrk="0" fontAlgn="base" hangingPunct="0">
              <a:lnSpc>
                <a:spcPct val="93000"/>
              </a:lnSpc>
              <a:spcBef>
                <a:spcPct val="0"/>
              </a:spcBef>
              <a:spcAft>
                <a:spcPct val="0"/>
              </a:spcAft>
              <a:buClr>
                <a:srgbClr val="000000"/>
              </a:buClr>
              <a:buSzPct val="45000"/>
              <a:buFont typeface="Wingdings" panose="05000000000000000000" pitchFamily="2" charset="2"/>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defRPr>
            </a:lvl8pPr>
            <a:lvl9pPr marL="3886200" indent="-228600" defTabSz="449263" eaLnBrk="0" fontAlgn="base" hangingPunct="0">
              <a:lnSpc>
                <a:spcPct val="93000"/>
              </a:lnSpc>
              <a:spcBef>
                <a:spcPct val="0"/>
              </a:spcBef>
              <a:spcAft>
                <a:spcPct val="0"/>
              </a:spcAft>
              <a:buClr>
                <a:srgbClr val="000000"/>
              </a:buClr>
              <a:buSzPct val="45000"/>
              <a:buFont typeface="Wingdings" panose="05000000000000000000" pitchFamily="2" charset="2"/>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defRPr>
            </a:lvl9pPr>
          </a:lstStyle>
          <a:p>
            <a:pPr eaLnBrk="1">
              <a:lnSpc>
                <a:spcPct val="102000"/>
              </a:lnSpc>
              <a:spcBef>
                <a:spcPts val="1190"/>
              </a:spcBef>
            </a:pPr>
            <a:r>
              <a:rPr lang="nl-NL" altLang="nl-NL" sz="2222" b="1" dirty="0">
                <a:solidFill>
                  <a:srgbClr val="6880BE"/>
                </a:solidFill>
                <a:latin typeface="Calibri" panose="020F0502020204030204" pitchFamily="34" charset="0"/>
              </a:rPr>
              <a:t>          </a:t>
            </a:r>
            <a:r>
              <a:rPr lang="nl-NL" altLang="nl-NL" sz="1826" dirty="0">
                <a:solidFill>
                  <a:srgbClr val="000000"/>
                </a:solidFill>
              </a:rPr>
              <a:t>      </a:t>
            </a:r>
            <a:r>
              <a:rPr lang="nl-NL" altLang="nl-NL" sz="1826" dirty="0">
                <a:solidFill>
                  <a:srgbClr val="C00000"/>
                </a:solidFill>
              </a:rPr>
              <a:t>	</a:t>
            </a:r>
          </a:p>
        </p:txBody>
      </p:sp>
      <p:sp>
        <p:nvSpPr>
          <p:cNvPr id="2054" name="Text Box 7">
            <a:extLst>
              <a:ext uri="{FF2B5EF4-FFF2-40B4-BE49-F238E27FC236}">
                <a16:creationId xmlns:a16="http://schemas.microsoft.com/office/drawing/2014/main" xmlns="" id="{E60BF9FD-79C0-4F64-AF90-E371FD713838}"/>
              </a:ext>
            </a:extLst>
          </p:cNvPr>
          <p:cNvSpPr txBox="1">
            <a:spLocks noChangeArrowheads="1"/>
          </p:cNvSpPr>
          <p:nvPr/>
        </p:nvSpPr>
        <p:spPr bwMode="auto">
          <a:xfrm>
            <a:off x="1076008" y="857250"/>
            <a:ext cx="5721860" cy="27721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eaLnBrk="0">
              <a:defRPr>
                <a:solidFill>
                  <a:schemeClr val="tx1"/>
                </a:solidFill>
                <a:latin typeface="Arial" panose="020B0604020202020204" pitchFamily="34" charset="0"/>
              </a:defRPr>
            </a:lvl1pPr>
            <a:lvl2pPr marL="742950" indent="-285750" eaLnBrk="0">
              <a:defRPr>
                <a:solidFill>
                  <a:schemeClr val="tx1"/>
                </a:solidFill>
                <a:latin typeface="Arial" panose="020B0604020202020204" pitchFamily="34" charset="0"/>
              </a:defRPr>
            </a:lvl2pPr>
            <a:lvl3pPr marL="1143000" indent="-228600" eaLnBrk="0">
              <a:defRPr>
                <a:solidFill>
                  <a:schemeClr val="tx1"/>
                </a:solidFill>
                <a:latin typeface="Arial" panose="020B0604020202020204" pitchFamily="34" charset="0"/>
              </a:defRPr>
            </a:lvl3pPr>
            <a:lvl4pPr marL="1600200" indent="-228600" eaLnBrk="0">
              <a:defRPr>
                <a:solidFill>
                  <a:schemeClr val="tx1"/>
                </a:solidFill>
                <a:latin typeface="Arial" panose="020B0604020202020204" pitchFamily="34" charset="0"/>
              </a:defRPr>
            </a:lvl4pPr>
            <a:lvl5pPr marL="2057400" indent="-228600" eaLnBrk="0">
              <a:defRPr>
                <a:solidFill>
                  <a:schemeClr val="tx1"/>
                </a:solidFill>
                <a:latin typeface="Arial" panose="020B0604020202020204" pitchFamily="34" charset="0"/>
              </a:defRPr>
            </a:lvl5pPr>
            <a:lvl6pPr marL="2514600" indent="-228600" defTabSz="449263" eaLnBrk="0" fontAlgn="base" hangingPunct="0">
              <a:lnSpc>
                <a:spcPct val="93000"/>
              </a:lnSpc>
              <a:spcBef>
                <a:spcPct val="0"/>
              </a:spcBef>
              <a:spcAft>
                <a:spcPct val="0"/>
              </a:spcAft>
              <a:buClr>
                <a:srgbClr val="000000"/>
              </a:buClr>
              <a:buSzPct val="45000"/>
              <a:buFont typeface="Wingdings" panose="05000000000000000000" pitchFamily="2" charset="2"/>
              <a:defRPr>
                <a:solidFill>
                  <a:schemeClr val="tx1"/>
                </a:solidFill>
                <a:latin typeface="Arial" panose="020B0604020202020204" pitchFamily="34" charset="0"/>
              </a:defRPr>
            </a:lvl6pPr>
            <a:lvl7pPr marL="2971800" indent="-228600" defTabSz="449263" eaLnBrk="0" fontAlgn="base" hangingPunct="0">
              <a:lnSpc>
                <a:spcPct val="93000"/>
              </a:lnSpc>
              <a:spcBef>
                <a:spcPct val="0"/>
              </a:spcBef>
              <a:spcAft>
                <a:spcPct val="0"/>
              </a:spcAft>
              <a:buClr>
                <a:srgbClr val="000000"/>
              </a:buClr>
              <a:buSzPct val="45000"/>
              <a:buFont typeface="Wingdings" panose="05000000000000000000" pitchFamily="2" charset="2"/>
              <a:defRPr>
                <a:solidFill>
                  <a:schemeClr val="tx1"/>
                </a:solidFill>
                <a:latin typeface="Arial" panose="020B0604020202020204" pitchFamily="34" charset="0"/>
              </a:defRPr>
            </a:lvl7pPr>
            <a:lvl8pPr marL="3429000" indent="-228600" defTabSz="449263" eaLnBrk="0" fontAlgn="base" hangingPunct="0">
              <a:lnSpc>
                <a:spcPct val="93000"/>
              </a:lnSpc>
              <a:spcBef>
                <a:spcPct val="0"/>
              </a:spcBef>
              <a:spcAft>
                <a:spcPct val="0"/>
              </a:spcAft>
              <a:buClr>
                <a:srgbClr val="000000"/>
              </a:buClr>
              <a:buSzPct val="45000"/>
              <a:buFont typeface="Wingdings" panose="05000000000000000000" pitchFamily="2" charset="2"/>
              <a:defRPr>
                <a:solidFill>
                  <a:schemeClr val="tx1"/>
                </a:solidFill>
                <a:latin typeface="Arial" panose="020B0604020202020204" pitchFamily="34" charset="0"/>
              </a:defRPr>
            </a:lvl8pPr>
            <a:lvl9pPr marL="3886200" indent="-228600" defTabSz="449263" eaLnBrk="0" fontAlgn="base" hangingPunct="0">
              <a:lnSpc>
                <a:spcPct val="93000"/>
              </a:lnSpc>
              <a:spcBef>
                <a:spcPct val="0"/>
              </a:spcBef>
              <a:spcAft>
                <a:spcPct val="0"/>
              </a:spcAft>
              <a:buClr>
                <a:srgbClr val="000000"/>
              </a:buClr>
              <a:buSzPct val="45000"/>
              <a:buFont typeface="Wingdings" panose="05000000000000000000" pitchFamily="2" charset="2"/>
              <a:defRPr>
                <a:solidFill>
                  <a:schemeClr val="tx1"/>
                </a:solidFill>
                <a:latin typeface="Arial" panose="020B0604020202020204" pitchFamily="34" charset="0"/>
              </a:defRPr>
            </a:lvl9pPr>
          </a:lstStyle>
          <a:p>
            <a:pPr eaLnBrk="1"/>
            <a:endParaRPr lang="nl-NL" altLang="nl-NL" sz="1429"/>
          </a:p>
        </p:txBody>
      </p:sp>
      <p:sp>
        <p:nvSpPr>
          <p:cNvPr id="2055" name="Text Box 8">
            <a:extLst>
              <a:ext uri="{FF2B5EF4-FFF2-40B4-BE49-F238E27FC236}">
                <a16:creationId xmlns:a16="http://schemas.microsoft.com/office/drawing/2014/main" xmlns="" id="{029D7280-391B-45BF-BDFD-3726186FC405}"/>
              </a:ext>
            </a:extLst>
          </p:cNvPr>
          <p:cNvSpPr txBox="1">
            <a:spLocks noChangeArrowheads="1"/>
          </p:cNvSpPr>
          <p:nvPr/>
        </p:nvSpPr>
        <p:spPr bwMode="auto">
          <a:xfrm>
            <a:off x="1076008" y="1124380"/>
            <a:ext cx="4677284" cy="63884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eaLnBrk="0">
              <a:defRPr>
                <a:solidFill>
                  <a:schemeClr val="tx1"/>
                </a:solidFill>
                <a:latin typeface="Arial" panose="020B0604020202020204" pitchFamily="34" charset="0"/>
              </a:defRPr>
            </a:lvl1pPr>
            <a:lvl2pPr marL="742950" indent="-285750" eaLnBrk="0">
              <a:defRPr>
                <a:solidFill>
                  <a:schemeClr val="tx1"/>
                </a:solidFill>
                <a:latin typeface="Arial" panose="020B0604020202020204" pitchFamily="34" charset="0"/>
              </a:defRPr>
            </a:lvl2pPr>
            <a:lvl3pPr marL="1143000" indent="-228600" eaLnBrk="0">
              <a:defRPr>
                <a:solidFill>
                  <a:schemeClr val="tx1"/>
                </a:solidFill>
                <a:latin typeface="Arial" panose="020B0604020202020204" pitchFamily="34" charset="0"/>
              </a:defRPr>
            </a:lvl3pPr>
            <a:lvl4pPr marL="1600200" indent="-228600" eaLnBrk="0">
              <a:defRPr>
                <a:solidFill>
                  <a:schemeClr val="tx1"/>
                </a:solidFill>
                <a:latin typeface="Arial" panose="020B0604020202020204" pitchFamily="34" charset="0"/>
              </a:defRPr>
            </a:lvl4pPr>
            <a:lvl5pPr marL="2057400" indent="-228600" eaLnBrk="0">
              <a:defRPr>
                <a:solidFill>
                  <a:schemeClr val="tx1"/>
                </a:solidFill>
                <a:latin typeface="Arial" panose="020B0604020202020204" pitchFamily="34" charset="0"/>
              </a:defRPr>
            </a:lvl5pPr>
            <a:lvl6pPr marL="2514600" indent="-228600" defTabSz="449263" eaLnBrk="0" fontAlgn="base" hangingPunct="0">
              <a:lnSpc>
                <a:spcPct val="93000"/>
              </a:lnSpc>
              <a:spcBef>
                <a:spcPct val="0"/>
              </a:spcBef>
              <a:spcAft>
                <a:spcPct val="0"/>
              </a:spcAft>
              <a:buClr>
                <a:srgbClr val="000000"/>
              </a:buClr>
              <a:buSzPct val="45000"/>
              <a:buFont typeface="Wingdings" panose="05000000000000000000" pitchFamily="2" charset="2"/>
              <a:defRPr>
                <a:solidFill>
                  <a:schemeClr val="tx1"/>
                </a:solidFill>
                <a:latin typeface="Arial" panose="020B0604020202020204" pitchFamily="34" charset="0"/>
              </a:defRPr>
            </a:lvl6pPr>
            <a:lvl7pPr marL="2971800" indent="-228600" defTabSz="449263" eaLnBrk="0" fontAlgn="base" hangingPunct="0">
              <a:lnSpc>
                <a:spcPct val="93000"/>
              </a:lnSpc>
              <a:spcBef>
                <a:spcPct val="0"/>
              </a:spcBef>
              <a:spcAft>
                <a:spcPct val="0"/>
              </a:spcAft>
              <a:buClr>
                <a:srgbClr val="000000"/>
              </a:buClr>
              <a:buSzPct val="45000"/>
              <a:buFont typeface="Wingdings" panose="05000000000000000000" pitchFamily="2" charset="2"/>
              <a:defRPr>
                <a:solidFill>
                  <a:schemeClr val="tx1"/>
                </a:solidFill>
                <a:latin typeface="Arial" panose="020B0604020202020204" pitchFamily="34" charset="0"/>
              </a:defRPr>
            </a:lvl7pPr>
            <a:lvl8pPr marL="3429000" indent="-228600" defTabSz="449263" eaLnBrk="0" fontAlgn="base" hangingPunct="0">
              <a:lnSpc>
                <a:spcPct val="93000"/>
              </a:lnSpc>
              <a:spcBef>
                <a:spcPct val="0"/>
              </a:spcBef>
              <a:spcAft>
                <a:spcPct val="0"/>
              </a:spcAft>
              <a:buClr>
                <a:srgbClr val="000000"/>
              </a:buClr>
              <a:buSzPct val="45000"/>
              <a:buFont typeface="Wingdings" panose="05000000000000000000" pitchFamily="2" charset="2"/>
              <a:defRPr>
                <a:solidFill>
                  <a:schemeClr val="tx1"/>
                </a:solidFill>
                <a:latin typeface="Arial" panose="020B0604020202020204" pitchFamily="34" charset="0"/>
              </a:defRPr>
            </a:lvl8pPr>
            <a:lvl9pPr marL="3886200" indent="-228600" defTabSz="449263" eaLnBrk="0" fontAlgn="base" hangingPunct="0">
              <a:lnSpc>
                <a:spcPct val="93000"/>
              </a:lnSpc>
              <a:spcBef>
                <a:spcPct val="0"/>
              </a:spcBef>
              <a:spcAft>
                <a:spcPct val="0"/>
              </a:spcAft>
              <a:buClr>
                <a:srgbClr val="000000"/>
              </a:buClr>
              <a:buSzPct val="45000"/>
              <a:buFont typeface="Wingdings" panose="05000000000000000000" pitchFamily="2" charset="2"/>
              <a:defRPr>
                <a:solidFill>
                  <a:schemeClr val="tx1"/>
                </a:solidFill>
                <a:latin typeface="Arial" panose="020B0604020202020204" pitchFamily="34" charset="0"/>
              </a:defRPr>
            </a:lvl9pPr>
          </a:lstStyle>
          <a:p>
            <a:pPr eaLnBrk="1"/>
            <a:endParaRPr lang="nl-NL" altLang="nl-NL" sz="1429"/>
          </a:p>
        </p:txBody>
      </p:sp>
      <p:sp>
        <p:nvSpPr>
          <p:cNvPr id="2056" name="Text Box 9">
            <a:extLst>
              <a:ext uri="{FF2B5EF4-FFF2-40B4-BE49-F238E27FC236}">
                <a16:creationId xmlns:a16="http://schemas.microsoft.com/office/drawing/2014/main" xmlns="" id="{9F692005-B45F-4BD0-8D63-F15DFB7746E4}"/>
              </a:ext>
            </a:extLst>
          </p:cNvPr>
          <p:cNvSpPr txBox="1">
            <a:spLocks noChangeArrowheads="1"/>
          </p:cNvSpPr>
          <p:nvPr/>
        </p:nvSpPr>
        <p:spPr bwMode="auto">
          <a:xfrm>
            <a:off x="955045" y="1124380"/>
            <a:ext cx="7087748" cy="58970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eaLnBrk="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chemeClr val="tx1"/>
                </a:solidFill>
                <a:latin typeface="Arial" panose="020B0604020202020204" pitchFamily="34" charset="0"/>
              </a:defRPr>
            </a:lvl1pPr>
            <a:lvl2pPr marL="742950" indent="-285750" eaLnBrk="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chemeClr val="tx1"/>
                </a:solidFill>
                <a:latin typeface="Arial" panose="020B0604020202020204" pitchFamily="34" charset="0"/>
              </a:defRPr>
            </a:lvl2pPr>
            <a:lvl3pPr marL="1143000" indent="-228600" eaLnBrk="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chemeClr val="tx1"/>
                </a:solidFill>
                <a:latin typeface="Arial" panose="020B0604020202020204" pitchFamily="34" charset="0"/>
              </a:defRPr>
            </a:lvl3pPr>
            <a:lvl4pPr marL="1600200" indent="-228600" eaLnBrk="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chemeClr val="tx1"/>
                </a:solidFill>
                <a:latin typeface="Arial" panose="020B0604020202020204" pitchFamily="34" charset="0"/>
              </a:defRPr>
            </a:lvl4pPr>
            <a:lvl5pPr marL="2057400" indent="-228600" eaLnBrk="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chemeClr val="tx1"/>
                </a:solidFill>
                <a:latin typeface="Arial" panose="020B0604020202020204" pitchFamily="34" charset="0"/>
              </a:defRPr>
            </a:lvl5pPr>
            <a:lvl6pPr marL="2514600" indent="-228600" defTabSz="449263" eaLnBrk="0" fontAlgn="base" hangingPunct="0">
              <a:lnSpc>
                <a:spcPct val="93000"/>
              </a:lnSpc>
              <a:spcBef>
                <a:spcPct val="0"/>
              </a:spcBef>
              <a:spcAft>
                <a:spcPct val="0"/>
              </a:spcAft>
              <a:buClr>
                <a:srgbClr val="000000"/>
              </a:buClr>
              <a:buSzPct val="45000"/>
              <a:buFont typeface="Wingdings" panose="05000000000000000000" pitchFamily="2" charset="2"/>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chemeClr val="tx1"/>
                </a:solidFill>
                <a:latin typeface="Arial" panose="020B0604020202020204" pitchFamily="34" charset="0"/>
              </a:defRPr>
            </a:lvl6pPr>
            <a:lvl7pPr marL="2971800" indent="-228600" defTabSz="449263" eaLnBrk="0" fontAlgn="base" hangingPunct="0">
              <a:lnSpc>
                <a:spcPct val="93000"/>
              </a:lnSpc>
              <a:spcBef>
                <a:spcPct val="0"/>
              </a:spcBef>
              <a:spcAft>
                <a:spcPct val="0"/>
              </a:spcAft>
              <a:buClr>
                <a:srgbClr val="000000"/>
              </a:buClr>
              <a:buSzPct val="45000"/>
              <a:buFont typeface="Wingdings" panose="05000000000000000000" pitchFamily="2" charset="2"/>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chemeClr val="tx1"/>
                </a:solidFill>
                <a:latin typeface="Arial" panose="020B0604020202020204" pitchFamily="34" charset="0"/>
              </a:defRPr>
            </a:lvl7pPr>
            <a:lvl8pPr marL="3429000" indent="-228600" defTabSz="449263" eaLnBrk="0" fontAlgn="base" hangingPunct="0">
              <a:lnSpc>
                <a:spcPct val="93000"/>
              </a:lnSpc>
              <a:spcBef>
                <a:spcPct val="0"/>
              </a:spcBef>
              <a:spcAft>
                <a:spcPct val="0"/>
              </a:spcAft>
              <a:buClr>
                <a:srgbClr val="000000"/>
              </a:buClr>
              <a:buSzPct val="45000"/>
              <a:buFont typeface="Wingdings" panose="05000000000000000000" pitchFamily="2" charset="2"/>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chemeClr val="tx1"/>
                </a:solidFill>
                <a:latin typeface="Arial" panose="020B0604020202020204" pitchFamily="34" charset="0"/>
              </a:defRPr>
            </a:lvl8pPr>
            <a:lvl9pPr marL="3886200" indent="-228600" defTabSz="449263" eaLnBrk="0" fontAlgn="base" hangingPunct="0">
              <a:lnSpc>
                <a:spcPct val="93000"/>
              </a:lnSpc>
              <a:spcBef>
                <a:spcPct val="0"/>
              </a:spcBef>
              <a:spcAft>
                <a:spcPct val="0"/>
              </a:spcAft>
              <a:buClr>
                <a:srgbClr val="000000"/>
              </a:buClr>
              <a:buSzPct val="45000"/>
              <a:buFont typeface="Wingdings" panose="05000000000000000000" pitchFamily="2" charset="2"/>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chemeClr val="tx1"/>
                </a:solidFill>
                <a:latin typeface="Arial" panose="020B0604020202020204" pitchFamily="34" charset="0"/>
              </a:defRPr>
            </a:lvl9pPr>
          </a:lstStyle>
          <a:p>
            <a:pPr eaLnBrk="1"/>
            <a:r>
              <a:rPr lang="nl-NL" altLang="nl-NL" sz="3175" dirty="0"/>
              <a:t>Diëtetiek </a:t>
            </a:r>
          </a:p>
        </p:txBody>
      </p:sp>
      <p:sp>
        <p:nvSpPr>
          <p:cNvPr id="2059" name="Oval 12">
            <a:extLst>
              <a:ext uri="{FF2B5EF4-FFF2-40B4-BE49-F238E27FC236}">
                <a16:creationId xmlns:a16="http://schemas.microsoft.com/office/drawing/2014/main" xmlns="" id="{E093F8B2-D247-4C3A-B1E4-9E8FBBE4E529}"/>
              </a:ext>
            </a:extLst>
          </p:cNvPr>
          <p:cNvSpPr>
            <a:spLocks noChangeArrowheads="1"/>
          </p:cNvSpPr>
          <p:nvPr/>
        </p:nvSpPr>
        <p:spPr bwMode="auto">
          <a:xfrm>
            <a:off x="3113500" y="3481923"/>
            <a:ext cx="2048832" cy="963933"/>
          </a:xfrm>
          <a:prstGeom prst="ellipse">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eaLnBrk="0">
              <a:defRPr>
                <a:solidFill>
                  <a:schemeClr val="tx1"/>
                </a:solidFill>
                <a:latin typeface="Arial" panose="020B0604020202020204" pitchFamily="34" charset="0"/>
              </a:defRPr>
            </a:lvl1pPr>
            <a:lvl2pPr marL="742950" indent="-285750" eaLnBrk="0">
              <a:defRPr>
                <a:solidFill>
                  <a:schemeClr val="tx1"/>
                </a:solidFill>
                <a:latin typeface="Arial" panose="020B0604020202020204" pitchFamily="34" charset="0"/>
              </a:defRPr>
            </a:lvl2pPr>
            <a:lvl3pPr marL="1143000" indent="-228600" eaLnBrk="0">
              <a:defRPr>
                <a:solidFill>
                  <a:schemeClr val="tx1"/>
                </a:solidFill>
                <a:latin typeface="Arial" panose="020B0604020202020204" pitchFamily="34" charset="0"/>
              </a:defRPr>
            </a:lvl3pPr>
            <a:lvl4pPr marL="1600200" indent="-228600" eaLnBrk="0">
              <a:defRPr>
                <a:solidFill>
                  <a:schemeClr val="tx1"/>
                </a:solidFill>
                <a:latin typeface="Arial" panose="020B0604020202020204" pitchFamily="34" charset="0"/>
              </a:defRPr>
            </a:lvl4pPr>
            <a:lvl5pPr marL="2057400" indent="-228600" eaLnBrk="0">
              <a:defRPr>
                <a:solidFill>
                  <a:schemeClr val="tx1"/>
                </a:solidFill>
                <a:latin typeface="Arial" panose="020B0604020202020204" pitchFamily="34" charset="0"/>
              </a:defRPr>
            </a:lvl5pPr>
            <a:lvl6pPr marL="2514600" indent="-228600" defTabSz="449263" eaLnBrk="0" fontAlgn="base" hangingPunct="0">
              <a:lnSpc>
                <a:spcPct val="93000"/>
              </a:lnSpc>
              <a:spcBef>
                <a:spcPct val="0"/>
              </a:spcBef>
              <a:spcAft>
                <a:spcPct val="0"/>
              </a:spcAft>
              <a:buClr>
                <a:srgbClr val="000000"/>
              </a:buClr>
              <a:buSzPct val="45000"/>
              <a:buFont typeface="Wingdings" panose="05000000000000000000" pitchFamily="2" charset="2"/>
              <a:defRPr>
                <a:solidFill>
                  <a:schemeClr val="tx1"/>
                </a:solidFill>
                <a:latin typeface="Arial" panose="020B0604020202020204" pitchFamily="34" charset="0"/>
              </a:defRPr>
            </a:lvl6pPr>
            <a:lvl7pPr marL="2971800" indent="-228600" defTabSz="449263" eaLnBrk="0" fontAlgn="base" hangingPunct="0">
              <a:lnSpc>
                <a:spcPct val="93000"/>
              </a:lnSpc>
              <a:spcBef>
                <a:spcPct val="0"/>
              </a:spcBef>
              <a:spcAft>
                <a:spcPct val="0"/>
              </a:spcAft>
              <a:buClr>
                <a:srgbClr val="000000"/>
              </a:buClr>
              <a:buSzPct val="45000"/>
              <a:buFont typeface="Wingdings" panose="05000000000000000000" pitchFamily="2" charset="2"/>
              <a:defRPr>
                <a:solidFill>
                  <a:schemeClr val="tx1"/>
                </a:solidFill>
                <a:latin typeface="Arial" panose="020B0604020202020204" pitchFamily="34" charset="0"/>
              </a:defRPr>
            </a:lvl7pPr>
            <a:lvl8pPr marL="3429000" indent="-228600" defTabSz="449263" eaLnBrk="0" fontAlgn="base" hangingPunct="0">
              <a:lnSpc>
                <a:spcPct val="93000"/>
              </a:lnSpc>
              <a:spcBef>
                <a:spcPct val="0"/>
              </a:spcBef>
              <a:spcAft>
                <a:spcPct val="0"/>
              </a:spcAft>
              <a:buClr>
                <a:srgbClr val="000000"/>
              </a:buClr>
              <a:buSzPct val="45000"/>
              <a:buFont typeface="Wingdings" panose="05000000000000000000" pitchFamily="2" charset="2"/>
              <a:defRPr>
                <a:solidFill>
                  <a:schemeClr val="tx1"/>
                </a:solidFill>
                <a:latin typeface="Arial" panose="020B0604020202020204" pitchFamily="34" charset="0"/>
              </a:defRPr>
            </a:lvl8pPr>
            <a:lvl9pPr marL="3886200" indent="-228600" defTabSz="449263" eaLnBrk="0" fontAlgn="base" hangingPunct="0">
              <a:lnSpc>
                <a:spcPct val="93000"/>
              </a:lnSpc>
              <a:spcBef>
                <a:spcPct val="0"/>
              </a:spcBef>
              <a:spcAft>
                <a:spcPct val="0"/>
              </a:spcAft>
              <a:buClr>
                <a:srgbClr val="000000"/>
              </a:buClr>
              <a:buSzPct val="45000"/>
              <a:buFont typeface="Wingdings" panose="05000000000000000000" pitchFamily="2" charset="2"/>
              <a:defRPr>
                <a:solidFill>
                  <a:schemeClr val="tx1"/>
                </a:solidFill>
                <a:latin typeface="Arial" panose="020B0604020202020204" pitchFamily="34" charset="0"/>
              </a:defRPr>
            </a:lvl9pPr>
          </a:lstStyle>
          <a:p>
            <a:pPr eaLnBrk="1"/>
            <a:endParaRPr lang="nl-NL" altLang="nl-NL" sz="1429"/>
          </a:p>
        </p:txBody>
      </p:sp>
      <p:sp>
        <p:nvSpPr>
          <p:cNvPr id="2061" name="Line 16">
            <a:extLst>
              <a:ext uri="{FF2B5EF4-FFF2-40B4-BE49-F238E27FC236}">
                <a16:creationId xmlns:a16="http://schemas.microsoft.com/office/drawing/2014/main" xmlns="" id="{4E7ABDC4-227B-419A-910C-D943DCECB872}"/>
              </a:ext>
            </a:extLst>
          </p:cNvPr>
          <p:cNvSpPr>
            <a:spLocks noChangeShapeType="1"/>
          </p:cNvSpPr>
          <p:nvPr/>
        </p:nvSpPr>
        <p:spPr bwMode="auto">
          <a:xfrm>
            <a:off x="2522539" y="3750312"/>
            <a:ext cx="60482" cy="1261"/>
          </a:xfrm>
          <a:prstGeom prst="line">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nl-NL" sz="1429"/>
          </a:p>
        </p:txBody>
      </p:sp>
      <p:sp>
        <p:nvSpPr>
          <p:cNvPr id="2067" name="Text Box 22">
            <a:extLst>
              <a:ext uri="{FF2B5EF4-FFF2-40B4-BE49-F238E27FC236}">
                <a16:creationId xmlns:a16="http://schemas.microsoft.com/office/drawing/2014/main" xmlns="" id="{B1E38BAF-0EDF-4C6D-A878-7CB63D2E2160}"/>
              </a:ext>
            </a:extLst>
          </p:cNvPr>
          <p:cNvSpPr txBox="1">
            <a:spLocks noChangeArrowheads="1"/>
          </p:cNvSpPr>
          <p:nvPr/>
        </p:nvSpPr>
        <p:spPr bwMode="auto">
          <a:xfrm>
            <a:off x="1655629" y="4617222"/>
            <a:ext cx="728306" cy="89337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eaLnBrk="0">
              <a:defRPr>
                <a:solidFill>
                  <a:schemeClr val="tx1"/>
                </a:solidFill>
                <a:latin typeface="Arial" panose="020B0604020202020204" pitchFamily="34" charset="0"/>
              </a:defRPr>
            </a:lvl1pPr>
            <a:lvl2pPr marL="742950" indent="-285750" eaLnBrk="0">
              <a:defRPr>
                <a:solidFill>
                  <a:schemeClr val="tx1"/>
                </a:solidFill>
                <a:latin typeface="Arial" panose="020B0604020202020204" pitchFamily="34" charset="0"/>
              </a:defRPr>
            </a:lvl2pPr>
            <a:lvl3pPr marL="1143000" indent="-228600" eaLnBrk="0">
              <a:defRPr>
                <a:solidFill>
                  <a:schemeClr val="tx1"/>
                </a:solidFill>
                <a:latin typeface="Arial" panose="020B0604020202020204" pitchFamily="34" charset="0"/>
              </a:defRPr>
            </a:lvl3pPr>
            <a:lvl4pPr marL="1600200" indent="-228600" eaLnBrk="0">
              <a:defRPr>
                <a:solidFill>
                  <a:schemeClr val="tx1"/>
                </a:solidFill>
                <a:latin typeface="Arial" panose="020B0604020202020204" pitchFamily="34" charset="0"/>
              </a:defRPr>
            </a:lvl4pPr>
            <a:lvl5pPr marL="2057400" indent="-228600" eaLnBrk="0">
              <a:defRPr>
                <a:solidFill>
                  <a:schemeClr val="tx1"/>
                </a:solidFill>
                <a:latin typeface="Arial" panose="020B0604020202020204" pitchFamily="34" charset="0"/>
              </a:defRPr>
            </a:lvl5pPr>
            <a:lvl6pPr marL="2514600" indent="-228600" defTabSz="449263" eaLnBrk="0" fontAlgn="base" hangingPunct="0">
              <a:lnSpc>
                <a:spcPct val="93000"/>
              </a:lnSpc>
              <a:spcBef>
                <a:spcPct val="0"/>
              </a:spcBef>
              <a:spcAft>
                <a:spcPct val="0"/>
              </a:spcAft>
              <a:buClr>
                <a:srgbClr val="000000"/>
              </a:buClr>
              <a:buSzPct val="45000"/>
              <a:buFont typeface="Wingdings" panose="05000000000000000000" pitchFamily="2" charset="2"/>
              <a:defRPr>
                <a:solidFill>
                  <a:schemeClr val="tx1"/>
                </a:solidFill>
                <a:latin typeface="Arial" panose="020B0604020202020204" pitchFamily="34" charset="0"/>
              </a:defRPr>
            </a:lvl6pPr>
            <a:lvl7pPr marL="2971800" indent="-228600" defTabSz="449263" eaLnBrk="0" fontAlgn="base" hangingPunct="0">
              <a:lnSpc>
                <a:spcPct val="93000"/>
              </a:lnSpc>
              <a:spcBef>
                <a:spcPct val="0"/>
              </a:spcBef>
              <a:spcAft>
                <a:spcPct val="0"/>
              </a:spcAft>
              <a:buClr>
                <a:srgbClr val="000000"/>
              </a:buClr>
              <a:buSzPct val="45000"/>
              <a:buFont typeface="Wingdings" panose="05000000000000000000" pitchFamily="2" charset="2"/>
              <a:defRPr>
                <a:solidFill>
                  <a:schemeClr val="tx1"/>
                </a:solidFill>
                <a:latin typeface="Arial" panose="020B0604020202020204" pitchFamily="34" charset="0"/>
              </a:defRPr>
            </a:lvl7pPr>
            <a:lvl8pPr marL="3429000" indent="-228600" defTabSz="449263" eaLnBrk="0" fontAlgn="base" hangingPunct="0">
              <a:lnSpc>
                <a:spcPct val="93000"/>
              </a:lnSpc>
              <a:spcBef>
                <a:spcPct val="0"/>
              </a:spcBef>
              <a:spcAft>
                <a:spcPct val="0"/>
              </a:spcAft>
              <a:buClr>
                <a:srgbClr val="000000"/>
              </a:buClr>
              <a:buSzPct val="45000"/>
              <a:buFont typeface="Wingdings" panose="05000000000000000000" pitchFamily="2" charset="2"/>
              <a:defRPr>
                <a:solidFill>
                  <a:schemeClr val="tx1"/>
                </a:solidFill>
                <a:latin typeface="Arial" panose="020B0604020202020204" pitchFamily="34" charset="0"/>
              </a:defRPr>
            </a:lvl8pPr>
            <a:lvl9pPr marL="3886200" indent="-228600" defTabSz="449263" eaLnBrk="0" fontAlgn="base" hangingPunct="0">
              <a:lnSpc>
                <a:spcPct val="93000"/>
              </a:lnSpc>
              <a:spcBef>
                <a:spcPct val="0"/>
              </a:spcBef>
              <a:spcAft>
                <a:spcPct val="0"/>
              </a:spcAft>
              <a:buClr>
                <a:srgbClr val="000000"/>
              </a:buClr>
              <a:buSzPct val="45000"/>
              <a:buFont typeface="Wingdings" panose="05000000000000000000" pitchFamily="2" charset="2"/>
              <a:defRPr>
                <a:solidFill>
                  <a:schemeClr val="tx1"/>
                </a:solidFill>
                <a:latin typeface="Arial" panose="020B0604020202020204" pitchFamily="34" charset="0"/>
              </a:defRPr>
            </a:lvl9pPr>
          </a:lstStyle>
          <a:p>
            <a:pPr eaLnBrk="1"/>
            <a:endParaRPr lang="nl-NL" altLang="nl-NL" sz="1429"/>
          </a:p>
        </p:txBody>
      </p:sp>
      <p:sp>
        <p:nvSpPr>
          <p:cNvPr id="2068" name="Text Box 23">
            <a:extLst>
              <a:ext uri="{FF2B5EF4-FFF2-40B4-BE49-F238E27FC236}">
                <a16:creationId xmlns:a16="http://schemas.microsoft.com/office/drawing/2014/main" xmlns="" id="{D3DA62D8-5D75-4B2A-9579-FE77005AB4D2}"/>
              </a:ext>
            </a:extLst>
          </p:cNvPr>
          <p:cNvSpPr txBox="1">
            <a:spLocks noChangeArrowheads="1"/>
          </p:cNvSpPr>
          <p:nvPr/>
        </p:nvSpPr>
        <p:spPr bwMode="auto">
          <a:xfrm>
            <a:off x="2464244" y="1647811"/>
            <a:ext cx="5679545" cy="237832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eaLnBrk="0">
              <a:defRPr>
                <a:solidFill>
                  <a:schemeClr val="tx1"/>
                </a:solidFill>
                <a:latin typeface="Arial" panose="020B0604020202020204" pitchFamily="34" charset="0"/>
              </a:defRPr>
            </a:lvl1pPr>
            <a:lvl2pPr marL="742950" indent="-285750" eaLnBrk="0">
              <a:defRPr>
                <a:solidFill>
                  <a:schemeClr val="tx1"/>
                </a:solidFill>
                <a:latin typeface="Arial" panose="020B0604020202020204" pitchFamily="34" charset="0"/>
              </a:defRPr>
            </a:lvl2pPr>
            <a:lvl3pPr marL="1143000" indent="-228600" eaLnBrk="0">
              <a:defRPr>
                <a:solidFill>
                  <a:schemeClr val="tx1"/>
                </a:solidFill>
                <a:latin typeface="Arial" panose="020B0604020202020204" pitchFamily="34" charset="0"/>
              </a:defRPr>
            </a:lvl3pPr>
            <a:lvl4pPr marL="1600200" indent="-228600" eaLnBrk="0">
              <a:defRPr>
                <a:solidFill>
                  <a:schemeClr val="tx1"/>
                </a:solidFill>
                <a:latin typeface="Arial" panose="020B0604020202020204" pitchFamily="34" charset="0"/>
              </a:defRPr>
            </a:lvl4pPr>
            <a:lvl5pPr marL="2057400" indent="-228600" eaLnBrk="0">
              <a:defRPr>
                <a:solidFill>
                  <a:schemeClr val="tx1"/>
                </a:solidFill>
                <a:latin typeface="Arial" panose="020B0604020202020204" pitchFamily="34" charset="0"/>
              </a:defRPr>
            </a:lvl5pPr>
            <a:lvl6pPr marL="2514600" indent="-228600" defTabSz="449263" eaLnBrk="0" fontAlgn="base" hangingPunct="0">
              <a:lnSpc>
                <a:spcPct val="93000"/>
              </a:lnSpc>
              <a:spcBef>
                <a:spcPct val="0"/>
              </a:spcBef>
              <a:spcAft>
                <a:spcPct val="0"/>
              </a:spcAft>
              <a:buClr>
                <a:srgbClr val="000000"/>
              </a:buClr>
              <a:buSzPct val="45000"/>
              <a:buFont typeface="Wingdings" panose="05000000000000000000" pitchFamily="2" charset="2"/>
              <a:defRPr>
                <a:solidFill>
                  <a:schemeClr val="tx1"/>
                </a:solidFill>
                <a:latin typeface="Arial" panose="020B0604020202020204" pitchFamily="34" charset="0"/>
              </a:defRPr>
            </a:lvl6pPr>
            <a:lvl7pPr marL="2971800" indent="-228600" defTabSz="449263" eaLnBrk="0" fontAlgn="base" hangingPunct="0">
              <a:lnSpc>
                <a:spcPct val="93000"/>
              </a:lnSpc>
              <a:spcBef>
                <a:spcPct val="0"/>
              </a:spcBef>
              <a:spcAft>
                <a:spcPct val="0"/>
              </a:spcAft>
              <a:buClr>
                <a:srgbClr val="000000"/>
              </a:buClr>
              <a:buSzPct val="45000"/>
              <a:buFont typeface="Wingdings" panose="05000000000000000000" pitchFamily="2" charset="2"/>
              <a:defRPr>
                <a:solidFill>
                  <a:schemeClr val="tx1"/>
                </a:solidFill>
                <a:latin typeface="Arial" panose="020B0604020202020204" pitchFamily="34" charset="0"/>
              </a:defRPr>
            </a:lvl7pPr>
            <a:lvl8pPr marL="3429000" indent="-228600" defTabSz="449263" eaLnBrk="0" fontAlgn="base" hangingPunct="0">
              <a:lnSpc>
                <a:spcPct val="93000"/>
              </a:lnSpc>
              <a:spcBef>
                <a:spcPct val="0"/>
              </a:spcBef>
              <a:spcAft>
                <a:spcPct val="0"/>
              </a:spcAft>
              <a:buClr>
                <a:srgbClr val="000000"/>
              </a:buClr>
              <a:buSzPct val="45000"/>
              <a:buFont typeface="Wingdings" panose="05000000000000000000" pitchFamily="2" charset="2"/>
              <a:defRPr>
                <a:solidFill>
                  <a:schemeClr val="tx1"/>
                </a:solidFill>
                <a:latin typeface="Arial" panose="020B0604020202020204" pitchFamily="34" charset="0"/>
              </a:defRPr>
            </a:lvl8pPr>
            <a:lvl9pPr marL="3886200" indent="-228600" defTabSz="449263" eaLnBrk="0" fontAlgn="base" hangingPunct="0">
              <a:lnSpc>
                <a:spcPct val="93000"/>
              </a:lnSpc>
              <a:spcBef>
                <a:spcPct val="0"/>
              </a:spcBef>
              <a:spcAft>
                <a:spcPct val="0"/>
              </a:spcAft>
              <a:buClr>
                <a:srgbClr val="000000"/>
              </a:buClr>
              <a:buSzPct val="45000"/>
              <a:buFont typeface="Wingdings" panose="05000000000000000000" pitchFamily="2" charset="2"/>
              <a:defRPr>
                <a:solidFill>
                  <a:schemeClr val="tx1"/>
                </a:solidFill>
                <a:latin typeface="Arial" panose="020B0604020202020204" pitchFamily="34" charset="0"/>
              </a:defRPr>
            </a:lvl9pPr>
          </a:lstStyle>
          <a:p>
            <a:pPr marL="257175" indent="-257175">
              <a:buFont typeface="Arial" panose="020B0604020202020204" pitchFamily="34" charset="0"/>
              <a:buChar char="•"/>
            </a:pPr>
            <a:endParaRPr lang="nl-NL" sz="1500" dirty="0"/>
          </a:p>
        </p:txBody>
      </p:sp>
      <p:pic>
        <p:nvPicPr>
          <p:cNvPr id="2069" name="Picture 26">
            <a:extLst>
              <a:ext uri="{FF2B5EF4-FFF2-40B4-BE49-F238E27FC236}">
                <a16:creationId xmlns:a16="http://schemas.microsoft.com/office/drawing/2014/main" xmlns="" id="{5DD22294-7E73-40C7-B8CC-48EF0A03080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00955" y="934114"/>
            <a:ext cx="1810683" cy="613641"/>
          </a:xfrm>
          <a:prstGeom prst="rect">
            <a:avLst/>
          </a:prstGeom>
          <a:noFill/>
          <a:ln>
            <a:noFill/>
          </a:ln>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 name="Afbeelding 2" descr="Afbeelding met voedsel, tafel, bord, binnen&#10;&#10;Automatisch gegenereerde beschrijving">
            <a:extLst>
              <a:ext uri="{FF2B5EF4-FFF2-40B4-BE49-F238E27FC236}">
                <a16:creationId xmlns:a16="http://schemas.microsoft.com/office/drawing/2014/main" xmlns="" id="{55A86F50-8F01-47CB-B18D-4BBD510A696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5777" y="1796118"/>
            <a:ext cx="1478756" cy="2143125"/>
          </a:xfrm>
          <a:prstGeom prst="rect">
            <a:avLst/>
          </a:prstGeom>
        </p:spPr>
      </p:pic>
      <p:pic>
        <p:nvPicPr>
          <p:cNvPr id="5" name="Afbeelding 4">
            <a:extLst>
              <a:ext uri="{FF2B5EF4-FFF2-40B4-BE49-F238E27FC236}">
                <a16:creationId xmlns:a16="http://schemas.microsoft.com/office/drawing/2014/main" xmlns="" id="{193B776B-548C-49E1-81EB-439E58E3520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469318" y="3476342"/>
            <a:ext cx="1642268" cy="2184216"/>
          </a:xfrm>
          <a:prstGeom prst="rect">
            <a:avLst/>
          </a:prstGeom>
        </p:spPr>
      </p:pic>
      <p:pic>
        <p:nvPicPr>
          <p:cNvPr id="7" name="Afbeelding 6" descr="Afbeelding met kop, tafel, glas, koffie&#10;&#10;Automatisch gegenereerde beschrijving">
            <a:extLst>
              <a:ext uri="{FF2B5EF4-FFF2-40B4-BE49-F238E27FC236}">
                <a16:creationId xmlns:a16="http://schemas.microsoft.com/office/drawing/2014/main" xmlns="" id="{99F7B0D7-137C-41FD-8A39-96A2949AF12F}"/>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753286" y="1312896"/>
            <a:ext cx="2106029" cy="2184216"/>
          </a:xfrm>
          <a:prstGeom prst="rect">
            <a:avLst/>
          </a:prstGeom>
        </p:spPr>
      </p:pic>
      <p:pic>
        <p:nvPicPr>
          <p:cNvPr id="9" name="Afbeelding 8" descr="Afbeelding met tekst&#10;&#10;Automatisch gegenereerde beschrijving">
            <a:extLst>
              <a:ext uri="{FF2B5EF4-FFF2-40B4-BE49-F238E27FC236}">
                <a16:creationId xmlns:a16="http://schemas.microsoft.com/office/drawing/2014/main" xmlns="" id="{12CD91FD-72AF-477F-83DC-E4BC81FCFA90}"/>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267735" y="3497112"/>
            <a:ext cx="2492026" cy="2443163"/>
          </a:xfrm>
          <a:prstGeom prst="rect">
            <a:avLst/>
          </a:prstGeom>
        </p:spPr>
      </p:pic>
    </p:spTree>
    <p:extLst>
      <p:ext uri="{BB962C8B-B14F-4D97-AF65-F5344CB8AC3E}">
        <p14:creationId xmlns:p14="http://schemas.microsoft.com/office/powerpoint/2010/main" val="471747612"/>
      </p:ext>
    </p:extLst>
  </p:cSld>
  <p:clrMapOvr>
    <a:masterClrMapping/>
  </p:clrMapOvr>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17476" y="1518773"/>
            <a:ext cx="1142440" cy="1500293"/>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2051"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99018" y="1207963"/>
            <a:ext cx="1753235" cy="1495252"/>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2052" name="Text Box 5"/>
          <p:cNvSpPr txBox="1">
            <a:spLocks noChangeArrowheads="1"/>
          </p:cNvSpPr>
          <p:nvPr/>
        </p:nvSpPr>
        <p:spPr bwMode="auto">
          <a:xfrm>
            <a:off x="3285448" y="5715560"/>
            <a:ext cx="1929454" cy="58466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eaLnBrk="0">
              <a:defRPr>
                <a:solidFill>
                  <a:schemeClr val="tx1"/>
                </a:solidFill>
                <a:latin typeface="Arial" charset="0"/>
              </a:defRPr>
            </a:lvl1pPr>
            <a:lvl2pPr marL="742950" indent="-285750" eaLnBrk="0">
              <a:defRPr>
                <a:solidFill>
                  <a:schemeClr val="tx1"/>
                </a:solidFill>
                <a:latin typeface="Arial" charset="0"/>
              </a:defRPr>
            </a:lvl2pPr>
            <a:lvl3pPr marL="1143000" indent="-228600" eaLnBrk="0">
              <a:defRPr>
                <a:solidFill>
                  <a:schemeClr val="tx1"/>
                </a:solidFill>
                <a:latin typeface="Arial" charset="0"/>
              </a:defRPr>
            </a:lvl3pPr>
            <a:lvl4pPr marL="1600200" indent="-228600" eaLnBrk="0">
              <a:defRPr>
                <a:solidFill>
                  <a:schemeClr val="tx1"/>
                </a:solidFill>
                <a:latin typeface="Arial" charset="0"/>
              </a:defRPr>
            </a:lvl4pPr>
            <a:lvl5pPr marL="2057400" indent="-228600" eaLnBrk="0">
              <a:defRPr>
                <a:solidFill>
                  <a:schemeClr val="tx1"/>
                </a:solidFill>
                <a:latin typeface="Arial" charset="0"/>
              </a:defRPr>
            </a:lvl5pPr>
            <a:lvl6pPr marL="2514600" indent="-228600" defTabSz="449263" eaLnBrk="0" fontAlgn="base" hangingPunct="0">
              <a:lnSpc>
                <a:spcPct val="93000"/>
              </a:lnSpc>
              <a:spcBef>
                <a:spcPct val="0"/>
              </a:spcBef>
              <a:spcAft>
                <a:spcPct val="0"/>
              </a:spcAft>
              <a:buClr>
                <a:srgbClr val="000000"/>
              </a:buClr>
              <a:buSzPct val="45000"/>
              <a:buFont typeface="Wingdings" pitchFamily="2" charset="2"/>
              <a:defRPr>
                <a:solidFill>
                  <a:schemeClr val="tx1"/>
                </a:solidFill>
                <a:latin typeface="Arial" charset="0"/>
              </a:defRPr>
            </a:lvl6pPr>
            <a:lvl7pPr marL="2971800" indent="-228600" defTabSz="449263" eaLnBrk="0" fontAlgn="base" hangingPunct="0">
              <a:lnSpc>
                <a:spcPct val="93000"/>
              </a:lnSpc>
              <a:spcBef>
                <a:spcPct val="0"/>
              </a:spcBef>
              <a:spcAft>
                <a:spcPct val="0"/>
              </a:spcAft>
              <a:buClr>
                <a:srgbClr val="000000"/>
              </a:buClr>
              <a:buSzPct val="45000"/>
              <a:buFont typeface="Wingdings" pitchFamily="2" charset="2"/>
              <a:defRPr>
                <a:solidFill>
                  <a:schemeClr val="tx1"/>
                </a:solidFill>
                <a:latin typeface="Arial" charset="0"/>
              </a:defRPr>
            </a:lvl7pPr>
            <a:lvl8pPr marL="3429000" indent="-228600" defTabSz="449263" eaLnBrk="0" fontAlgn="base" hangingPunct="0">
              <a:lnSpc>
                <a:spcPct val="93000"/>
              </a:lnSpc>
              <a:spcBef>
                <a:spcPct val="0"/>
              </a:spcBef>
              <a:spcAft>
                <a:spcPct val="0"/>
              </a:spcAft>
              <a:buClr>
                <a:srgbClr val="000000"/>
              </a:buClr>
              <a:buSzPct val="45000"/>
              <a:buFont typeface="Wingdings" pitchFamily="2" charset="2"/>
              <a:defRPr>
                <a:solidFill>
                  <a:schemeClr val="tx1"/>
                </a:solidFill>
                <a:latin typeface="Arial" charset="0"/>
              </a:defRPr>
            </a:lvl8pPr>
            <a:lvl9pPr marL="3886200" indent="-228600" defTabSz="449263" eaLnBrk="0" fontAlgn="base" hangingPunct="0">
              <a:lnSpc>
                <a:spcPct val="93000"/>
              </a:lnSpc>
              <a:spcBef>
                <a:spcPct val="0"/>
              </a:spcBef>
              <a:spcAft>
                <a:spcPct val="0"/>
              </a:spcAft>
              <a:buClr>
                <a:srgbClr val="000000"/>
              </a:buClr>
              <a:buSzPct val="45000"/>
              <a:buFont typeface="Wingdings" pitchFamily="2" charset="2"/>
              <a:defRPr>
                <a:solidFill>
                  <a:schemeClr val="tx1"/>
                </a:solidFill>
                <a:latin typeface="Arial" charset="0"/>
              </a:defRPr>
            </a:lvl9pPr>
          </a:lstStyle>
          <a:p>
            <a:pPr eaLnBrk="1"/>
            <a:endParaRPr lang="nl-NL" altLang="nl-NL"/>
          </a:p>
        </p:txBody>
      </p:sp>
      <p:sp>
        <p:nvSpPr>
          <p:cNvPr id="2053" name="Text Box 6"/>
          <p:cNvSpPr txBox="1">
            <a:spLocks noChangeArrowheads="1"/>
          </p:cNvSpPr>
          <p:nvPr/>
        </p:nvSpPr>
        <p:spPr bwMode="auto">
          <a:xfrm>
            <a:off x="356920" y="3213953"/>
            <a:ext cx="2071325" cy="89499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eaLnBrk="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charset="0"/>
              </a:defRPr>
            </a:lvl1pPr>
            <a:lvl2pPr marL="742950" indent="-285750" eaLnBrk="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charset="0"/>
              </a:defRPr>
            </a:lvl2pPr>
            <a:lvl3pPr marL="1143000" indent="-228600" eaLnBrk="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charset="0"/>
              </a:defRPr>
            </a:lvl3pPr>
            <a:lvl4pPr marL="1600200" indent="-228600" eaLnBrk="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charset="0"/>
              </a:defRPr>
            </a:lvl4pPr>
            <a:lvl5pPr marL="2057400" indent="-228600" eaLnBrk="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charset="0"/>
              </a:defRPr>
            </a:lvl5pPr>
            <a:lvl6pPr marL="2514600" indent="-228600" defTabSz="449263" eaLnBrk="0" fontAlgn="base" hangingPunct="0">
              <a:lnSpc>
                <a:spcPct val="93000"/>
              </a:lnSpc>
              <a:spcBef>
                <a:spcPct val="0"/>
              </a:spcBef>
              <a:spcAft>
                <a:spcPct val="0"/>
              </a:spcAft>
              <a:buClr>
                <a:srgbClr val="000000"/>
              </a:buClr>
              <a:buSzPct val="45000"/>
              <a:buFont typeface="Wingdings" pitchFamily="2" charset="2"/>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charset="0"/>
              </a:defRPr>
            </a:lvl6pPr>
            <a:lvl7pPr marL="2971800" indent="-228600" defTabSz="449263" eaLnBrk="0" fontAlgn="base" hangingPunct="0">
              <a:lnSpc>
                <a:spcPct val="93000"/>
              </a:lnSpc>
              <a:spcBef>
                <a:spcPct val="0"/>
              </a:spcBef>
              <a:spcAft>
                <a:spcPct val="0"/>
              </a:spcAft>
              <a:buClr>
                <a:srgbClr val="000000"/>
              </a:buClr>
              <a:buSzPct val="45000"/>
              <a:buFont typeface="Wingdings" pitchFamily="2" charset="2"/>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charset="0"/>
              </a:defRPr>
            </a:lvl7pPr>
            <a:lvl8pPr marL="3429000" indent="-228600" defTabSz="449263" eaLnBrk="0" fontAlgn="base" hangingPunct="0">
              <a:lnSpc>
                <a:spcPct val="93000"/>
              </a:lnSpc>
              <a:spcBef>
                <a:spcPct val="0"/>
              </a:spcBef>
              <a:spcAft>
                <a:spcPct val="0"/>
              </a:spcAft>
              <a:buClr>
                <a:srgbClr val="000000"/>
              </a:buClr>
              <a:buSzPct val="45000"/>
              <a:buFont typeface="Wingdings" pitchFamily="2" charset="2"/>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charset="0"/>
              </a:defRPr>
            </a:lvl8pPr>
            <a:lvl9pPr marL="3886200" indent="-228600" defTabSz="449263" eaLnBrk="0" fontAlgn="base" hangingPunct="0">
              <a:lnSpc>
                <a:spcPct val="93000"/>
              </a:lnSpc>
              <a:spcBef>
                <a:spcPct val="0"/>
              </a:spcBef>
              <a:spcAft>
                <a:spcPct val="0"/>
              </a:spcAft>
              <a:buClr>
                <a:srgbClr val="000000"/>
              </a:buClr>
              <a:buSzPct val="45000"/>
              <a:buFont typeface="Wingdings" pitchFamily="2" charset="2"/>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charset="0"/>
              </a:defRPr>
            </a:lvl9pPr>
          </a:lstStyle>
          <a:p>
            <a:pPr eaLnBrk="1" hangingPunct="1">
              <a:lnSpc>
                <a:spcPct val="102000"/>
              </a:lnSpc>
              <a:spcBef>
                <a:spcPts val="1500"/>
              </a:spcBef>
            </a:pPr>
            <a:r>
              <a:rPr lang="nl-NL" altLang="nl-NL" sz="2800">
                <a:solidFill>
                  <a:srgbClr val="6880BE"/>
                </a:solidFill>
                <a:latin typeface="Calibri" pitchFamily="34" charset="0"/>
              </a:rPr>
              <a:t>WONEN</a:t>
            </a:r>
            <a:r>
              <a:rPr lang="nl-NL" altLang="nl-NL" sz="2800" b="1">
                <a:solidFill>
                  <a:srgbClr val="6880BE"/>
                </a:solidFill>
                <a:latin typeface="Calibri" pitchFamily="34" charset="0"/>
              </a:rPr>
              <a:t>          </a:t>
            </a:r>
            <a:r>
              <a:rPr lang="nl-NL" altLang="nl-NL" sz="2300">
                <a:solidFill>
                  <a:srgbClr val="000000"/>
                </a:solidFill>
              </a:rPr>
              <a:t>      </a:t>
            </a:r>
            <a:r>
              <a:rPr lang="nl-NL" altLang="nl-NL" sz="2300">
                <a:solidFill>
                  <a:srgbClr val="C00000"/>
                </a:solidFill>
              </a:rPr>
              <a:t>	</a:t>
            </a:r>
          </a:p>
        </p:txBody>
      </p:sp>
      <p:sp>
        <p:nvSpPr>
          <p:cNvPr id="2054" name="Text Box 7"/>
          <p:cNvSpPr txBox="1">
            <a:spLocks noChangeArrowheads="1"/>
          </p:cNvSpPr>
          <p:nvPr/>
        </p:nvSpPr>
        <p:spPr bwMode="auto">
          <a:xfrm>
            <a:off x="428603" y="0"/>
            <a:ext cx="6781463" cy="3696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eaLnBrk="0">
              <a:defRPr>
                <a:solidFill>
                  <a:schemeClr val="tx1"/>
                </a:solidFill>
                <a:latin typeface="Arial" charset="0"/>
              </a:defRPr>
            </a:lvl1pPr>
            <a:lvl2pPr marL="742950" indent="-285750" eaLnBrk="0">
              <a:defRPr>
                <a:solidFill>
                  <a:schemeClr val="tx1"/>
                </a:solidFill>
                <a:latin typeface="Arial" charset="0"/>
              </a:defRPr>
            </a:lvl2pPr>
            <a:lvl3pPr marL="1143000" indent="-228600" eaLnBrk="0">
              <a:defRPr>
                <a:solidFill>
                  <a:schemeClr val="tx1"/>
                </a:solidFill>
                <a:latin typeface="Arial" charset="0"/>
              </a:defRPr>
            </a:lvl3pPr>
            <a:lvl4pPr marL="1600200" indent="-228600" eaLnBrk="0">
              <a:defRPr>
                <a:solidFill>
                  <a:schemeClr val="tx1"/>
                </a:solidFill>
                <a:latin typeface="Arial" charset="0"/>
              </a:defRPr>
            </a:lvl4pPr>
            <a:lvl5pPr marL="2057400" indent="-228600" eaLnBrk="0">
              <a:defRPr>
                <a:solidFill>
                  <a:schemeClr val="tx1"/>
                </a:solidFill>
                <a:latin typeface="Arial" charset="0"/>
              </a:defRPr>
            </a:lvl5pPr>
            <a:lvl6pPr marL="2514600" indent="-228600" defTabSz="449263" eaLnBrk="0" fontAlgn="base" hangingPunct="0">
              <a:lnSpc>
                <a:spcPct val="93000"/>
              </a:lnSpc>
              <a:spcBef>
                <a:spcPct val="0"/>
              </a:spcBef>
              <a:spcAft>
                <a:spcPct val="0"/>
              </a:spcAft>
              <a:buClr>
                <a:srgbClr val="000000"/>
              </a:buClr>
              <a:buSzPct val="45000"/>
              <a:buFont typeface="Wingdings" pitchFamily="2" charset="2"/>
              <a:defRPr>
                <a:solidFill>
                  <a:schemeClr val="tx1"/>
                </a:solidFill>
                <a:latin typeface="Arial" charset="0"/>
              </a:defRPr>
            </a:lvl6pPr>
            <a:lvl7pPr marL="2971800" indent="-228600" defTabSz="449263" eaLnBrk="0" fontAlgn="base" hangingPunct="0">
              <a:lnSpc>
                <a:spcPct val="93000"/>
              </a:lnSpc>
              <a:spcBef>
                <a:spcPct val="0"/>
              </a:spcBef>
              <a:spcAft>
                <a:spcPct val="0"/>
              </a:spcAft>
              <a:buClr>
                <a:srgbClr val="000000"/>
              </a:buClr>
              <a:buSzPct val="45000"/>
              <a:buFont typeface="Wingdings" pitchFamily="2" charset="2"/>
              <a:defRPr>
                <a:solidFill>
                  <a:schemeClr val="tx1"/>
                </a:solidFill>
                <a:latin typeface="Arial" charset="0"/>
              </a:defRPr>
            </a:lvl7pPr>
            <a:lvl8pPr marL="3429000" indent="-228600" defTabSz="449263" eaLnBrk="0" fontAlgn="base" hangingPunct="0">
              <a:lnSpc>
                <a:spcPct val="93000"/>
              </a:lnSpc>
              <a:spcBef>
                <a:spcPct val="0"/>
              </a:spcBef>
              <a:spcAft>
                <a:spcPct val="0"/>
              </a:spcAft>
              <a:buClr>
                <a:srgbClr val="000000"/>
              </a:buClr>
              <a:buSzPct val="45000"/>
              <a:buFont typeface="Wingdings" pitchFamily="2" charset="2"/>
              <a:defRPr>
                <a:solidFill>
                  <a:schemeClr val="tx1"/>
                </a:solidFill>
                <a:latin typeface="Arial" charset="0"/>
              </a:defRPr>
            </a:lvl8pPr>
            <a:lvl9pPr marL="3886200" indent="-228600" defTabSz="449263" eaLnBrk="0" fontAlgn="base" hangingPunct="0">
              <a:lnSpc>
                <a:spcPct val="93000"/>
              </a:lnSpc>
              <a:spcBef>
                <a:spcPct val="0"/>
              </a:spcBef>
              <a:spcAft>
                <a:spcPct val="0"/>
              </a:spcAft>
              <a:buClr>
                <a:srgbClr val="000000"/>
              </a:buClr>
              <a:buSzPct val="45000"/>
              <a:buFont typeface="Wingdings" pitchFamily="2" charset="2"/>
              <a:defRPr>
                <a:solidFill>
                  <a:schemeClr val="tx1"/>
                </a:solidFill>
                <a:latin typeface="Arial" charset="0"/>
              </a:defRPr>
            </a:lvl9pPr>
          </a:lstStyle>
          <a:p>
            <a:pPr eaLnBrk="1"/>
            <a:endParaRPr lang="nl-NL" altLang="nl-NL"/>
          </a:p>
        </p:txBody>
      </p:sp>
      <p:sp>
        <p:nvSpPr>
          <p:cNvPr id="2055" name="Text Box 8"/>
          <p:cNvSpPr txBox="1">
            <a:spLocks noChangeArrowheads="1"/>
          </p:cNvSpPr>
          <p:nvPr/>
        </p:nvSpPr>
        <p:spPr bwMode="auto">
          <a:xfrm>
            <a:off x="428602" y="356173"/>
            <a:ext cx="5543447" cy="85179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eaLnBrk="0">
              <a:defRPr>
                <a:solidFill>
                  <a:schemeClr val="tx1"/>
                </a:solidFill>
                <a:latin typeface="Arial" charset="0"/>
              </a:defRPr>
            </a:lvl1pPr>
            <a:lvl2pPr marL="742950" indent="-285750" eaLnBrk="0">
              <a:defRPr>
                <a:solidFill>
                  <a:schemeClr val="tx1"/>
                </a:solidFill>
                <a:latin typeface="Arial" charset="0"/>
              </a:defRPr>
            </a:lvl2pPr>
            <a:lvl3pPr marL="1143000" indent="-228600" eaLnBrk="0">
              <a:defRPr>
                <a:solidFill>
                  <a:schemeClr val="tx1"/>
                </a:solidFill>
                <a:latin typeface="Arial" charset="0"/>
              </a:defRPr>
            </a:lvl3pPr>
            <a:lvl4pPr marL="1600200" indent="-228600" eaLnBrk="0">
              <a:defRPr>
                <a:solidFill>
                  <a:schemeClr val="tx1"/>
                </a:solidFill>
                <a:latin typeface="Arial" charset="0"/>
              </a:defRPr>
            </a:lvl4pPr>
            <a:lvl5pPr marL="2057400" indent="-228600" eaLnBrk="0">
              <a:defRPr>
                <a:solidFill>
                  <a:schemeClr val="tx1"/>
                </a:solidFill>
                <a:latin typeface="Arial" charset="0"/>
              </a:defRPr>
            </a:lvl5pPr>
            <a:lvl6pPr marL="2514600" indent="-228600" defTabSz="449263" eaLnBrk="0" fontAlgn="base" hangingPunct="0">
              <a:lnSpc>
                <a:spcPct val="93000"/>
              </a:lnSpc>
              <a:spcBef>
                <a:spcPct val="0"/>
              </a:spcBef>
              <a:spcAft>
                <a:spcPct val="0"/>
              </a:spcAft>
              <a:buClr>
                <a:srgbClr val="000000"/>
              </a:buClr>
              <a:buSzPct val="45000"/>
              <a:buFont typeface="Wingdings" pitchFamily="2" charset="2"/>
              <a:defRPr>
                <a:solidFill>
                  <a:schemeClr val="tx1"/>
                </a:solidFill>
                <a:latin typeface="Arial" charset="0"/>
              </a:defRPr>
            </a:lvl6pPr>
            <a:lvl7pPr marL="2971800" indent="-228600" defTabSz="449263" eaLnBrk="0" fontAlgn="base" hangingPunct="0">
              <a:lnSpc>
                <a:spcPct val="93000"/>
              </a:lnSpc>
              <a:spcBef>
                <a:spcPct val="0"/>
              </a:spcBef>
              <a:spcAft>
                <a:spcPct val="0"/>
              </a:spcAft>
              <a:buClr>
                <a:srgbClr val="000000"/>
              </a:buClr>
              <a:buSzPct val="45000"/>
              <a:buFont typeface="Wingdings" pitchFamily="2" charset="2"/>
              <a:defRPr>
                <a:solidFill>
                  <a:schemeClr val="tx1"/>
                </a:solidFill>
                <a:latin typeface="Arial" charset="0"/>
              </a:defRPr>
            </a:lvl7pPr>
            <a:lvl8pPr marL="3429000" indent="-228600" defTabSz="449263" eaLnBrk="0" fontAlgn="base" hangingPunct="0">
              <a:lnSpc>
                <a:spcPct val="93000"/>
              </a:lnSpc>
              <a:spcBef>
                <a:spcPct val="0"/>
              </a:spcBef>
              <a:spcAft>
                <a:spcPct val="0"/>
              </a:spcAft>
              <a:buClr>
                <a:srgbClr val="000000"/>
              </a:buClr>
              <a:buSzPct val="45000"/>
              <a:buFont typeface="Wingdings" pitchFamily="2" charset="2"/>
              <a:defRPr>
                <a:solidFill>
                  <a:schemeClr val="tx1"/>
                </a:solidFill>
                <a:latin typeface="Arial" charset="0"/>
              </a:defRPr>
            </a:lvl8pPr>
            <a:lvl9pPr marL="3886200" indent="-228600" defTabSz="449263" eaLnBrk="0" fontAlgn="base" hangingPunct="0">
              <a:lnSpc>
                <a:spcPct val="93000"/>
              </a:lnSpc>
              <a:spcBef>
                <a:spcPct val="0"/>
              </a:spcBef>
              <a:spcAft>
                <a:spcPct val="0"/>
              </a:spcAft>
              <a:buClr>
                <a:srgbClr val="000000"/>
              </a:buClr>
              <a:buSzPct val="45000"/>
              <a:buFont typeface="Wingdings" pitchFamily="2" charset="2"/>
              <a:defRPr>
                <a:solidFill>
                  <a:schemeClr val="tx1"/>
                </a:solidFill>
                <a:latin typeface="Arial" charset="0"/>
              </a:defRPr>
            </a:lvl9pPr>
          </a:lstStyle>
          <a:p>
            <a:pPr eaLnBrk="1"/>
            <a:endParaRPr lang="nl-NL" altLang="nl-NL"/>
          </a:p>
        </p:txBody>
      </p:sp>
      <p:sp>
        <p:nvSpPr>
          <p:cNvPr id="2056" name="Text Box 9"/>
          <p:cNvSpPr txBox="1">
            <a:spLocks noChangeArrowheads="1"/>
          </p:cNvSpPr>
          <p:nvPr/>
        </p:nvSpPr>
        <p:spPr bwMode="auto">
          <a:xfrm>
            <a:off x="285238" y="356172"/>
            <a:ext cx="8400293" cy="78626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eaLnBrk="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chemeClr val="tx1"/>
                </a:solidFill>
                <a:latin typeface="Arial" charset="0"/>
              </a:defRPr>
            </a:lvl1pPr>
            <a:lvl2pPr marL="742950" indent="-285750" eaLnBrk="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chemeClr val="tx1"/>
                </a:solidFill>
                <a:latin typeface="Arial" charset="0"/>
              </a:defRPr>
            </a:lvl2pPr>
            <a:lvl3pPr marL="1143000" indent="-228600" eaLnBrk="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chemeClr val="tx1"/>
                </a:solidFill>
                <a:latin typeface="Arial" charset="0"/>
              </a:defRPr>
            </a:lvl3pPr>
            <a:lvl4pPr marL="1600200" indent="-228600" eaLnBrk="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chemeClr val="tx1"/>
                </a:solidFill>
                <a:latin typeface="Arial" charset="0"/>
              </a:defRPr>
            </a:lvl4pPr>
            <a:lvl5pPr marL="2057400" indent="-228600" eaLnBrk="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chemeClr val="tx1"/>
                </a:solidFill>
                <a:latin typeface="Arial" charset="0"/>
              </a:defRPr>
            </a:lvl5pPr>
            <a:lvl6pPr marL="2514600" indent="-228600" defTabSz="449263" eaLnBrk="0" fontAlgn="base" hangingPunct="0">
              <a:lnSpc>
                <a:spcPct val="93000"/>
              </a:lnSpc>
              <a:spcBef>
                <a:spcPct val="0"/>
              </a:spcBef>
              <a:spcAft>
                <a:spcPct val="0"/>
              </a:spcAft>
              <a:buClr>
                <a:srgbClr val="000000"/>
              </a:buClr>
              <a:buSzPct val="45000"/>
              <a:buFont typeface="Wingdings" pitchFamily="2" charset="2"/>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chemeClr val="tx1"/>
                </a:solidFill>
                <a:latin typeface="Arial" charset="0"/>
              </a:defRPr>
            </a:lvl6pPr>
            <a:lvl7pPr marL="2971800" indent="-228600" defTabSz="449263" eaLnBrk="0" fontAlgn="base" hangingPunct="0">
              <a:lnSpc>
                <a:spcPct val="93000"/>
              </a:lnSpc>
              <a:spcBef>
                <a:spcPct val="0"/>
              </a:spcBef>
              <a:spcAft>
                <a:spcPct val="0"/>
              </a:spcAft>
              <a:buClr>
                <a:srgbClr val="000000"/>
              </a:buClr>
              <a:buSzPct val="45000"/>
              <a:buFont typeface="Wingdings" pitchFamily="2" charset="2"/>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chemeClr val="tx1"/>
                </a:solidFill>
                <a:latin typeface="Arial" charset="0"/>
              </a:defRPr>
            </a:lvl7pPr>
            <a:lvl8pPr marL="3429000" indent="-228600" defTabSz="449263" eaLnBrk="0" fontAlgn="base" hangingPunct="0">
              <a:lnSpc>
                <a:spcPct val="93000"/>
              </a:lnSpc>
              <a:spcBef>
                <a:spcPct val="0"/>
              </a:spcBef>
              <a:spcAft>
                <a:spcPct val="0"/>
              </a:spcAft>
              <a:buClr>
                <a:srgbClr val="000000"/>
              </a:buClr>
              <a:buSzPct val="45000"/>
              <a:buFont typeface="Wingdings" pitchFamily="2" charset="2"/>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chemeClr val="tx1"/>
                </a:solidFill>
                <a:latin typeface="Arial" charset="0"/>
              </a:defRPr>
            </a:lvl8pPr>
            <a:lvl9pPr marL="3886200" indent="-228600" defTabSz="449263" eaLnBrk="0" fontAlgn="base" hangingPunct="0">
              <a:lnSpc>
                <a:spcPct val="93000"/>
              </a:lnSpc>
              <a:spcBef>
                <a:spcPct val="0"/>
              </a:spcBef>
              <a:spcAft>
                <a:spcPct val="0"/>
              </a:spcAft>
              <a:buClr>
                <a:srgbClr val="000000"/>
              </a:buClr>
              <a:buSzPct val="45000"/>
              <a:buFont typeface="Wingdings" pitchFamily="2" charset="2"/>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chemeClr val="tx1"/>
                </a:solidFill>
                <a:latin typeface="Arial" charset="0"/>
              </a:defRPr>
            </a:lvl9pPr>
          </a:lstStyle>
          <a:p>
            <a:pPr eaLnBrk="1"/>
            <a:r>
              <a:rPr lang="nl-NL" altLang="nl-NL" sz="4000"/>
              <a:t>Ergotherapie</a:t>
            </a:r>
          </a:p>
        </p:txBody>
      </p:sp>
      <p:sp>
        <p:nvSpPr>
          <p:cNvPr id="2057" name="Text Box 10"/>
          <p:cNvSpPr txBox="1">
            <a:spLocks noChangeArrowheads="1"/>
          </p:cNvSpPr>
          <p:nvPr/>
        </p:nvSpPr>
        <p:spPr bwMode="auto">
          <a:xfrm>
            <a:off x="3563218" y="5732361"/>
            <a:ext cx="2080286" cy="53399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eaLnBrk="0">
              <a:tabLst>
                <a:tab pos="723900" algn="l"/>
                <a:tab pos="1447800" algn="l"/>
                <a:tab pos="2171700" algn="l"/>
              </a:tabLst>
              <a:defRPr>
                <a:solidFill>
                  <a:schemeClr val="tx1"/>
                </a:solidFill>
                <a:latin typeface="Arial" charset="0"/>
              </a:defRPr>
            </a:lvl1pPr>
            <a:lvl2pPr marL="742950" indent="-285750" eaLnBrk="0">
              <a:tabLst>
                <a:tab pos="723900" algn="l"/>
                <a:tab pos="1447800" algn="l"/>
                <a:tab pos="2171700" algn="l"/>
              </a:tabLst>
              <a:defRPr>
                <a:solidFill>
                  <a:schemeClr val="tx1"/>
                </a:solidFill>
                <a:latin typeface="Arial" charset="0"/>
              </a:defRPr>
            </a:lvl2pPr>
            <a:lvl3pPr marL="1143000" indent="-228600" eaLnBrk="0">
              <a:tabLst>
                <a:tab pos="723900" algn="l"/>
                <a:tab pos="1447800" algn="l"/>
                <a:tab pos="2171700" algn="l"/>
              </a:tabLst>
              <a:defRPr>
                <a:solidFill>
                  <a:schemeClr val="tx1"/>
                </a:solidFill>
                <a:latin typeface="Arial" charset="0"/>
              </a:defRPr>
            </a:lvl3pPr>
            <a:lvl4pPr marL="1600200" indent="-228600" eaLnBrk="0">
              <a:tabLst>
                <a:tab pos="723900" algn="l"/>
                <a:tab pos="1447800" algn="l"/>
                <a:tab pos="2171700" algn="l"/>
              </a:tabLst>
              <a:defRPr>
                <a:solidFill>
                  <a:schemeClr val="tx1"/>
                </a:solidFill>
                <a:latin typeface="Arial" charset="0"/>
              </a:defRPr>
            </a:lvl4pPr>
            <a:lvl5pPr marL="2057400" indent="-228600" eaLnBrk="0">
              <a:tabLst>
                <a:tab pos="723900" algn="l"/>
                <a:tab pos="1447800" algn="l"/>
                <a:tab pos="2171700" algn="l"/>
              </a:tabLst>
              <a:defRPr>
                <a:solidFill>
                  <a:schemeClr val="tx1"/>
                </a:solidFill>
                <a:latin typeface="Arial" charset="0"/>
              </a:defRPr>
            </a:lvl5pPr>
            <a:lvl6pPr marL="2514600" indent="-228600" defTabSz="449263" eaLnBrk="0" fontAlgn="base" hangingPunct="0">
              <a:lnSpc>
                <a:spcPct val="93000"/>
              </a:lnSpc>
              <a:spcBef>
                <a:spcPct val="0"/>
              </a:spcBef>
              <a:spcAft>
                <a:spcPct val="0"/>
              </a:spcAft>
              <a:buClr>
                <a:srgbClr val="000000"/>
              </a:buClr>
              <a:buSzPct val="45000"/>
              <a:buFont typeface="Wingdings" pitchFamily="2" charset="2"/>
              <a:tabLst>
                <a:tab pos="723900" algn="l"/>
                <a:tab pos="1447800" algn="l"/>
                <a:tab pos="2171700" algn="l"/>
              </a:tabLst>
              <a:defRPr>
                <a:solidFill>
                  <a:schemeClr val="tx1"/>
                </a:solidFill>
                <a:latin typeface="Arial" charset="0"/>
              </a:defRPr>
            </a:lvl6pPr>
            <a:lvl7pPr marL="2971800" indent="-228600" defTabSz="449263" eaLnBrk="0" fontAlgn="base" hangingPunct="0">
              <a:lnSpc>
                <a:spcPct val="93000"/>
              </a:lnSpc>
              <a:spcBef>
                <a:spcPct val="0"/>
              </a:spcBef>
              <a:spcAft>
                <a:spcPct val="0"/>
              </a:spcAft>
              <a:buClr>
                <a:srgbClr val="000000"/>
              </a:buClr>
              <a:buSzPct val="45000"/>
              <a:buFont typeface="Wingdings" pitchFamily="2" charset="2"/>
              <a:tabLst>
                <a:tab pos="723900" algn="l"/>
                <a:tab pos="1447800" algn="l"/>
                <a:tab pos="2171700" algn="l"/>
              </a:tabLst>
              <a:defRPr>
                <a:solidFill>
                  <a:schemeClr val="tx1"/>
                </a:solidFill>
                <a:latin typeface="Arial" charset="0"/>
              </a:defRPr>
            </a:lvl7pPr>
            <a:lvl8pPr marL="3429000" indent="-228600" defTabSz="449263" eaLnBrk="0" fontAlgn="base" hangingPunct="0">
              <a:lnSpc>
                <a:spcPct val="93000"/>
              </a:lnSpc>
              <a:spcBef>
                <a:spcPct val="0"/>
              </a:spcBef>
              <a:spcAft>
                <a:spcPct val="0"/>
              </a:spcAft>
              <a:buClr>
                <a:srgbClr val="000000"/>
              </a:buClr>
              <a:buSzPct val="45000"/>
              <a:buFont typeface="Wingdings" pitchFamily="2" charset="2"/>
              <a:tabLst>
                <a:tab pos="723900" algn="l"/>
                <a:tab pos="1447800" algn="l"/>
                <a:tab pos="2171700" algn="l"/>
              </a:tabLst>
              <a:defRPr>
                <a:solidFill>
                  <a:schemeClr val="tx1"/>
                </a:solidFill>
                <a:latin typeface="Arial" charset="0"/>
              </a:defRPr>
            </a:lvl8pPr>
            <a:lvl9pPr marL="3886200" indent="-228600" defTabSz="449263" eaLnBrk="0" fontAlgn="base" hangingPunct="0">
              <a:lnSpc>
                <a:spcPct val="93000"/>
              </a:lnSpc>
              <a:spcBef>
                <a:spcPct val="0"/>
              </a:spcBef>
              <a:spcAft>
                <a:spcPct val="0"/>
              </a:spcAft>
              <a:buClr>
                <a:srgbClr val="000000"/>
              </a:buClr>
              <a:buSzPct val="45000"/>
              <a:buFont typeface="Wingdings" pitchFamily="2" charset="2"/>
              <a:tabLst>
                <a:tab pos="723900" algn="l"/>
                <a:tab pos="1447800" algn="l"/>
                <a:tab pos="2171700" algn="l"/>
              </a:tabLst>
              <a:defRPr>
                <a:solidFill>
                  <a:schemeClr val="tx1"/>
                </a:solidFill>
                <a:latin typeface="Arial" charset="0"/>
              </a:defRPr>
            </a:lvl9pPr>
          </a:lstStyle>
          <a:p>
            <a:pPr eaLnBrk="1" hangingPunct="1">
              <a:lnSpc>
                <a:spcPct val="102000"/>
              </a:lnSpc>
            </a:pPr>
            <a:r>
              <a:rPr lang="nl-NL" altLang="nl-NL" sz="2800">
                <a:solidFill>
                  <a:srgbClr val="6880BE"/>
                </a:solidFill>
                <a:latin typeface="Calibri" pitchFamily="34" charset="0"/>
              </a:rPr>
              <a:t>WERKEN</a:t>
            </a:r>
          </a:p>
        </p:txBody>
      </p:sp>
      <p:sp>
        <p:nvSpPr>
          <p:cNvPr id="2058" name="Text Box 11"/>
          <p:cNvSpPr txBox="1">
            <a:spLocks noChangeArrowheads="1"/>
          </p:cNvSpPr>
          <p:nvPr/>
        </p:nvSpPr>
        <p:spPr bwMode="auto">
          <a:xfrm>
            <a:off x="7000991" y="3213954"/>
            <a:ext cx="1786089" cy="53399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eaLnBrk="0">
              <a:tabLst>
                <a:tab pos="723900" algn="l"/>
                <a:tab pos="1447800" algn="l"/>
              </a:tabLst>
              <a:defRPr>
                <a:solidFill>
                  <a:schemeClr val="tx1"/>
                </a:solidFill>
                <a:latin typeface="Arial" charset="0"/>
              </a:defRPr>
            </a:lvl1pPr>
            <a:lvl2pPr marL="742950" indent="-285750" eaLnBrk="0">
              <a:tabLst>
                <a:tab pos="723900" algn="l"/>
                <a:tab pos="1447800" algn="l"/>
              </a:tabLst>
              <a:defRPr>
                <a:solidFill>
                  <a:schemeClr val="tx1"/>
                </a:solidFill>
                <a:latin typeface="Arial" charset="0"/>
              </a:defRPr>
            </a:lvl2pPr>
            <a:lvl3pPr marL="1143000" indent="-228600" eaLnBrk="0">
              <a:tabLst>
                <a:tab pos="723900" algn="l"/>
                <a:tab pos="1447800" algn="l"/>
              </a:tabLst>
              <a:defRPr>
                <a:solidFill>
                  <a:schemeClr val="tx1"/>
                </a:solidFill>
                <a:latin typeface="Arial" charset="0"/>
              </a:defRPr>
            </a:lvl3pPr>
            <a:lvl4pPr marL="1600200" indent="-228600" eaLnBrk="0">
              <a:tabLst>
                <a:tab pos="723900" algn="l"/>
                <a:tab pos="1447800" algn="l"/>
              </a:tabLst>
              <a:defRPr>
                <a:solidFill>
                  <a:schemeClr val="tx1"/>
                </a:solidFill>
                <a:latin typeface="Arial" charset="0"/>
              </a:defRPr>
            </a:lvl4pPr>
            <a:lvl5pPr marL="2057400" indent="-228600" eaLnBrk="0">
              <a:tabLst>
                <a:tab pos="723900" algn="l"/>
                <a:tab pos="1447800" algn="l"/>
              </a:tabLst>
              <a:defRPr>
                <a:solidFill>
                  <a:schemeClr val="tx1"/>
                </a:solidFill>
                <a:latin typeface="Arial" charset="0"/>
              </a:defRPr>
            </a:lvl5pPr>
            <a:lvl6pPr marL="2514600" indent="-228600" defTabSz="449263" eaLnBrk="0" fontAlgn="base" hangingPunct="0">
              <a:lnSpc>
                <a:spcPct val="93000"/>
              </a:lnSpc>
              <a:spcBef>
                <a:spcPct val="0"/>
              </a:spcBef>
              <a:spcAft>
                <a:spcPct val="0"/>
              </a:spcAft>
              <a:buClr>
                <a:srgbClr val="000000"/>
              </a:buClr>
              <a:buSzPct val="45000"/>
              <a:buFont typeface="Wingdings" pitchFamily="2" charset="2"/>
              <a:tabLst>
                <a:tab pos="723900" algn="l"/>
                <a:tab pos="1447800" algn="l"/>
              </a:tabLst>
              <a:defRPr>
                <a:solidFill>
                  <a:schemeClr val="tx1"/>
                </a:solidFill>
                <a:latin typeface="Arial" charset="0"/>
              </a:defRPr>
            </a:lvl6pPr>
            <a:lvl7pPr marL="2971800" indent="-228600" defTabSz="449263" eaLnBrk="0" fontAlgn="base" hangingPunct="0">
              <a:lnSpc>
                <a:spcPct val="93000"/>
              </a:lnSpc>
              <a:spcBef>
                <a:spcPct val="0"/>
              </a:spcBef>
              <a:spcAft>
                <a:spcPct val="0"/>
              </a:spcAft>
              <a:buClr>
                <a:srgbClr val="000000"/>
              </a:buClr>
              <a:buSzPct val="45000"/>
              <a:buFont typeface="Wingdings" pitchFamily="2" charset="2"/>
              <a:tabLst>
                <a:tab pos="723900" algn="l"/>
                <a:tab pos="1447800" algn="l"/>
              </a:tabLst>
              <a:defRPr>
                <a:solidFill>
                  <a:schemeClr val="tx1"/>
                </a:solidFill>
                <a:latin typeface="Arial" charset="0"/>
              </a:defRPr>
            </a:lvl7pPr>
            <a:lvl8pPr marL="3429000" indent="-228600" defTabSz="449263" eaLnBrk="0" fontAlgn="base" hangingPunct="0">
              <a:lnSpc>
                <a:spcPct val="93000"/>
              </a:lnSpc>
              <a:spcBef>
                <a:spcPct val="0"/>
              </a:spcBef>
              <a:spcAft>
                <a:spcPct val="0"/>
              </a:spcAft>
              <a:buClr>
                <a:srgbClr val="000000"/>
              </a:buClr>
              <a:buSzPct val="45000"/>
              <a:buFont typeface="Wingdings" pitchFamily="2" charset="2"/>
              <a:tabLst>
                <a:tab pos="723900" algn="l"/>
                <a:tab pos="1447800" algn="l"/>
              </a:tabLst>
              <a:defRPr>
                <a:solidFill>
                  <a:schemeClr val="tx1"/>
                </a:solidFill>
                <a:latin typeface="Arial" charset="0"/>
              </a:defRPr>
            </a:lvl8pPr>
            <a:lvl9pPr marL="3886200" indent="-228600" defTabSz="449263" eaLnBrk="0" fontAlgn="base" hangingPunct="0">
              <a:lnSpc>
                <a:spcPct val="93000"/>
              </a:lnSpc>
              <a:spcBef>
                <a:spcPct val="0"/>
              </a:spcBef>
              <a:spcAft>
                <a:spcPct val="0"/>
              </a:spcAft>
              <a:buClr>
                <a:srgbClr val="000000"/>
              </a:buClr>
              <a:buSzPct val="45000"/>
              <a:buFont typeface="Wingdings" pitchFamily="2" charset="2"/>
              <a:tabLst>
                <a:tab pos="723900" algn="l"/>
                <a:tab pos="1447800" algn="l"/>
              </a:tabLst>
              <a:defRPr>
                <a:solidFill>
                  <a:schemeClr val="tx1"/>
                </a:solidFill>
                <a:latin typeface="Arial" charset="0"/>
              </a:defRPr>
            </a:lvl9pPr>
          </a:lstStyle>
          <a:p>
            <a:pPr eaLnBrk="1" hangingPunct="1">
              <a:lnSpc>
                <a:spcPct val="102000"/>
              </a:lnSpc>
            </a:pPr>
            <a:r>
              <a:rPr lang="nl-NL" altLang="nl-NL" sz="2800">
                <a:solidFill>
                  <a:srgbClr val="6880BE"/>
                </a:solidFill>
                <a:latin typeface="Calibri" pitchFamily="34" charset="0"/>
              </a:rPr>
              <a:t>VRIJE TIJD</a:t>
            </a:r>
          </a:p>
        </p:txBody>
      </p:sp>
      <p:sp>
        <p:nvSpPr>
          <p:cNvPr id="2059" name="Oval 12"/>
          <p:cNvSpPr>
            <a:spLocks noChangeArrowheads="1"/>
          </p:cNvSpPr>
          <p:nvPr/>
        </p:nvSpPr>
        <p:spPr bwMode="auto">
          <a:xfrm>
            <a:off x="2843406" y="3499564"/>
            <a:ext cx="2428245" cy="1285244"/>
          </a:xfrm>
          <a:prstGeom prst="ellipse">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eaLnBrk="0">
              <a:defRPr>
                <a:solidFill>
                  <a:schemeClr val="tx1"/>
                </a:solidFill>
                <a:latin typeface="Arial" charset="0"/>
              </a:defRPr>
            </a:lvl1pPr>
            <a:lvl2pPr marL="742950" indent="-285750" eaLnBrk="0">
              <a:defRPr>
                <a:solidFill>
                  <a:schemeClr val="tx1"/>
                </a:solidFill>
                <a:latin typeface="Arial" charset="0"/>
              </a:defRPr>
            </a:lvl2pPr>
            <a:lvl3pPr marL="1143000" indent="-228600" eaLnBrk="0">
              <a:defRPr>
                <a:solidFill>
                  <a:schemeClr val="tx1"/>
                </a:solidFill>
                <a:latin typeface="Arial" charset="0"/>
              </a:defRPr>
            </a:lvl3pPr>
            <a:lvl4pPr marL="1600200" indent="-228600" eaLnBrk="0">
              <a:defRPr>
                <a:solidFill>
                  <a:schemeClr val="tx1"/>
                </a:solidFill>
                <a:latin typeface="Arial" charset="0"/>
              </a:defRPr>
            </a:lvl4pPr>
            <a:lvl5pPr marL="2057400" indent="-228600" eaLnBrk="0">
              <a:defRPr>
                <a:solidFill>
                  <a:schemeClr val="tx1"/>
                </a:solidFill>
                <a:latin typeface="Arial" charset="0"/>
              </a:defRPr>
            </a:lvl5pPr>
            <a:lvl6pPr marL="2514600" indent="-228600" defTabSz="449263" eaLnBrk="0" fontAlgn="base" hangingPunct="0">
              <a:lnSpc>
                <a:spcPct val="93000"/>
              </a:lnSpc>
              <a:spcBef>
                <a:spcPct val="0"/>
              </a:spcBef>
              <a:spcAft>
                <a:spcPct val="0"/>
              </a:spcAft>
              <a:buClr>
                <a:srgbClr val="000000"/>
              </a:buClr>
              <a:buSzPct val="45000"/>
              <a:buFont typeface="Wingdings" pitchFamily="2" charset="2"/>
              <a:defRPr>
                <a:solidFill>
                  <a:schemeClr val="tx1"/>
                </a:solidFill>
                <a:latin typeface="Arial" charset="0"/>
              </a:defRPr>
            </a:lvl6pPr>
            <a:lvl7pPr marL="2971800" indent="-228600" defTabSz="449263" eaLnBrk="0" fontAlgn="base" hangingPunct="0">
              <a:lnSpc>
                <a:spcPct val="93000"/>
              </a:lnSpc>
              <a:spcBef>
                <a:spcPct val="0"/>
              </a:spcBef>
              <a:spcAft>
                <a:spcPct val="0"/>
              </a:spcAft>
              <a:buClr>
                <a:srgbClr val="000000"/>
              </a:buClr>
              <a:buSzPct val="45000"/>
              <a:buFont typeface="Wingdings" pitchFamily="2" charset="2"/>
              <a:defRPr>
                <a:solidFill>
                  <a:schemeClr val="tx1"/>
                </a:solidFill>
                <a:latin typeface="Arial" charset="0"/>
              </a:defRPr>
            </a:lvl7pPr>
            <a:lvl8pPr marL="3429000" indent="-228600" defTabSz="449263" eaLnBrk="0" fontAlgn="base" hangingPunct="0">
              <a:lnSpc>
                <a:spcPct val="93000"/>
              </a:lnSpc>
              <a:spcBef>
                <a:spcPct val="0"/>
              </a:spcBef>
              <a:spcAft>
                <a:spcPct val="0"/>
              </a:spcAft>
              <a:buClr>
                <a:srgbClr val="000000"/>
              </a:buClr>
              <a:buSzPct val="45000"/>
              <a:buFont typeface="Wingdings" pitchFamily="2" charset="2"/>
              <a:defRPr>
                <a:solidFill>
                  <a:schemeClr val="tx1"/>
                </a:solidFill>
                <a:latin typeface="Arial" charset="0"/>
              </a:defRPr>
            </a:lvl8pPr>
            <a:lvl9pPr marL="3886200" indent="-228600" defTabSz="449263" eaLnBrk="0" fontAlgn="base" hangingPunct="0">
              <a:lnSpc>
                <a:spcPct val="93000"/>
              </a:lnSpc>
              <a:spcBef>
                <a:spcPct val="0"/>
              </a:spcBef>
              <a:spcAft>
                <a:spcPct val="0"/>
              </a:spcAft>
              <a:buClr>
                <a:srgbClr val="000000"/>
              </a:buClr>
              <a:buSzPct val="45000"/>
              <a:buFont typeface="Wingdings" pitchFamily="2" charset="2"/>
              <a:defRPr>
                <a:solidFill>
                  <a:schemeClr val="tx1"/>
                </a:solidFill>
                <a:latin typeface="Arial" charset="0"/>
              </a:defRPr>
            </a:lvl9pPr>
          </a:lstStyle>
          <a:p>
            <a:pPr eaLnBrk="1"/>
            <a:endParaRPr lang="nl-NL" altLang="nl-NL"/>
          </a:p>
        </p:txBody>
      </p:sp>
      <p:grpSp>
        <p:nvGrpSpPr>
          <p:cNvPr id="2060" name="Group 13"/>
          <p:cNvGrpSpPr>
            <a:grpSpLocks/>
          </p:cNvGrpSpPr>
          <p:nvPr/>
        </p:nvGrpSpPr>
        <p:grpSpPr bwMode="auto">
          <a:xfrm>
            <a:off x="2077300" y="2703215"/>
            <a:ext cx="4814675" cy="2439445"/>
            <a:chOff x="1380" y="1778"/>
            <a:chExt cx="3224" cy="1207"/>
          </a:xfrm>
        </p:grpSpPr>
        <p:pic>
          <p:nvPicPr>
            <p:cNvPr id="2070" name="Picture 1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380" y="1778"/>
              <a:ext cx="3225" cy="1208"/>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2071" name="Text Box 15"/>
            <p:cNvSpPr txBox="1">
              <a:spLocks noChangeArrowheads="1"/>
            </p:cNvSpPr>
            <p:nvPr/>
          </p:nvSpPr>
          <p:spPr bwMode="auto">
            <a:xfrm>
              <a:off x="1857" y="1959"/>
              <a:ext cx="2265" cy="84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eaLnBrk="0">
                <a:defRPr>
                  <a:solidFill>
                    <a:schemeClr val="tx1"/>
                  </a:solidFill>
                  <a:latin typeface="Arial" charset="0"/>
                </a:defRPr>
              </a:lvl1pPr>
              <a:lvl2pPr marL="742950" indent="-285750" eaLnBrk="0">
                <a:defRPr>
                  <a:solidFill>
                    <a:schemeClr val="tx1"/>
                  </a:solidFill>
                  <a:latin typeface="Arial" charset="0"/>
                </a:defRPr>
              </a:lvl2pPr>
              <a:lvl3pPr marL="1143000" indent="-228600" eaLnBrk="0">
                <a:defRPr>
                  <a:solidFill>
                    <a:schemeClr val="tx1"/>
                  </a:solidFill>
                  <a:latin typeface="Arial" charset="0"/>
                </a:defRPr>
              </a:lvl3pPr>
              <a:lvl4pPr marL="1600200" indent="-228600" eaLnBrk="0">
                <a:defRPr>
                  <a:solidFill>
                    <a:schemeClr val="tx1"/>
                  </a:solidFill>
                  <a:latin typeface="Arial" charset="0"/>
                </a:defRPr>
              </a:lvl4pPr>
              <a:lvl5pPr marL="2057400" indent="-228600" eaLnBrk="0">
                <a:defRPr>
                  <a:solidFill>
                    <a:schemeClr val="tx1"/>
                  </a:solidFill>
                  <a:latin typeface="Arial" charset="0"/>
                </a:defRPr>
              </a:lvl5pPr>
              <a:lvl6pPr marL="2514600" indent="-228600" defTabSz="449263" eaLnBrk="0" fontAlgn="base" hangingPunct="0">
                <a:lnSpc>
                  <a:spcPct val="93000"/>
                </a:lnSpc>
                <a:spcBef>
                  <a:spcPct val="0"/>
                </a:spcBef>
                <a:spcAft>
                  <a:spcPct val="0"/>
                </a:spcAft>
                <a:buClr>
                  <a:srgbClr val="000000"/>
                </a:buClr>
                <a:buSzPct val="45000"/>
                <a:buFont typeface="Wingdings" pitchFamily="2" charset="2"/>
                <a:defRPr>
                  <a:solidFill>
                    <a:schemeClr val="tx1"/>
                  </a:solidFill>
                  <a:latin typeface="Arial" charset="0"/>
                </a:defRPr>
              </a:lvl6pPr>
              <a:lvl7pPr marL="2971800" indent="-228600" defTabSz="449263" eaLnBrk="0" fontAlgn="base" hangingPunct="0">
                <a:lnSpc>
                  <a:spcPct val="93000"/>
                </a:lnSpc>
                <a:spcBef>
                  <a:spcPct val="0"/>
                </a:spcBef>
                <a:spcAft>
                  <a:spcPct val="0"/>
                </a:spcAft>
                <a:buClr>
                  <a:srgbClr val="000000"/>
                </a:buClr>
                <a:buSzPct val="45000"/>
                <a:buFont typeface="Wingdings" pitchFamily="2" charset="2"/>
                <a:defRPr>
                  <a:solidFill>
                    <a:schemeClr val="tx1"/>
                  </a:solidFill>
                  <a:latin typeface="Arial" charset="0"/>
                </a:defRPr>
              </a:lvl7pPr>
              <a:lvl8pPr marL="3429000" indent="-228600" defTabSz="449263" eaLnBrk="0" fontAlgn="base" hangingPunct="0">
                <a:lnSpc>
                  <a:spcPct val="93000"/>
                </a:lnSpc>
                <a:spcBef>
                  <a:spcPct val="0"/>
                </a:spcBef>
                <a:spcAft>
                  <a:spcPct val="0"/>
                </a:spcAft>
                <a:buClr>
                  <a:srgbClr val="000000"/>
                </a:buClr>
                <a:buSzPct val="45000"/>
                <a:buFont typeface="Wingdings" pitchFamily="2" charset="2"/>
                <a:defRPr>
                  <a:solidFill>
                    <a:schemeClr val="tx1"/>
                  </a:solidFill>
                  <a:latin typeface="Arial" charset="0"/>
                </a:defRPr>
              </a:lvl8pPr>
              <a:lvl9pPr marL="3886200" indent="-228600" defTabSz="449263" eaLnBrk="0" fontAlgn="base" hangingPunct="0">
                <a:lnSpc>
                  <a:spcPct val="93000"/>
                </a:lnSpc>
                <a:spcBef>
                  <a:spcPct val="0"/>
                </a:spcBef>
                <a:spcAft>
                  <a:spcPct val="0"/>
                </a:spcAft>
                <a:buClr>
                  <a:srgbClr val="000000"/>
                </a:buClr>
                <a:buSzPct val="45000"/>
                <a:buFont typeface="Wingdings" pitchFamily="2" charset="2"/>
                <a:defRPr>
                  <a:solidFill>
                    <a:schemeClr val="tx1"/>
                  </a:solidFill>
                  <a:latin typeface="Arial" charset="0"/>
                </a:defRPr>
              </a:lvl9pPr>
            </a:lstStyle>
            <a:p>
              <a:pPr eaLnBrk="1"/>
              <a:endParaRPr lang="nl-NL" altLang="nl-NL"/>
            </a:p>
          </p:txBody>
        </p:sp>
      </p:grpSp>
      <p:sp>
        <p:nvSpPr>
          <p:cNvPr id="2061" name="Line 16"/>
          <p:cNvSpPr>
            <a:spLocks noChangeShapeType="1"/>
          </p:cNvSpPr>
          <p:nvPr/>
        </p:nvSpPr>
        <p:spPr bwMode="auto">
          <a:xfrm>
            <a:off x="2143008" y="3857415"/>
            <a:ext cx="71683" cy="1681"/>
          </a:xfrm>
          <a:prstGeom prst="line">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nl-NL"/>
          </a:p>
        </p:txBody>
      </p:sp>
      <p:sp>
        <p:nvSpPr>
          <p:cNvPr id="2062" name="Line 17"/>
          <p:cNvSpPr>
            <a:spLocks noChangeShapeType="1"/>
          </p:cNvSpPr>
          <p:nvPr/>
        </p:nvSpPr>
        <p:spPr bwMode="auto">
          <a:xfrm>
            <a:off x="1591950" y="3504603"/>
            <a:ext cx="542099" cy="152886"/>
          </a:xfrm>
          <a:prstGeom prst="line">
            <a:avLst/>
          </a:prstGeom>
          <a:noFill/>
          <a:ln w="9360">
            <a:solidFill>
              <a:srgbClr val="FF00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nl-NL"/>
          </a:p>
        </p:txBody>
      </p:sp>
      <p:sp>
        <p:nvSpPr>
          <p:cNvPr id="2063" name="Line 18"/>
          <p:cNvSpPr>
            <a:spLocks noChangeShapeType="1"/>
          </p:cNvSpPr>
          <p:nvPr/>
        </p:nvSpPr>
        <p:spPr bwMode="auto">
          <a:xfrm flipV="1">
            <a:off x="6739649" y="3429001"/>
            <a:ext cx="364386" cy="75602"/>
          </a:xfrm>
          <a:prstGeom prst="line">
            <a:avLst/>
          </a:prstGeom>
          <a:noFill/>
          <a:ln w="9360">
            <a:solidFill>
              <a:srgbClr val="FF00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nl-NL"/>
          </a:p>
        </p:txBody>
      </p:sp>
      <p:sp>
        <p:nvSpPr>
          <p:cNvPr id="2064" name="Line 19"/>
          <p:cNvSpPr>
            <a:spLocks noChangeShapeType="1"/>
          </p:cNvSpPr>
          <p:nvPr/>
        </p:nvSpPr>
        <p:spPr bwMode="auto">
          <a:xfrm flipH="1">
            <a:off x="4436849" y="5105699"/>
            <a:ext cx="4480" cy="643462"/>
          </a:xfrm>
          <a:prstGeom prst="line">
            <a:avLst/>
          </a:prstGeom>
          <a:noFill/>
          <a:ln w="9360">
            <a:solidFill>
              <a:srgbClr val="FF00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nl-NL"/>
          </a:p>
        </p:txBody>
      </p:sp>
      <p:sp>
        <p:nvSpPr>
          <p:cNvPr id="2065" name="Rectangle 20"/>
          <p:cNvSpPr>
            <a:spLocks noChangeArrowheads="1"/>
          </p:cNvSpPr>
          <p:nvPr/>
        </p:nvSpPr>
        <p:spPr bwMode="auto">
          <a:xfrm>
            <a:off x="2178850" y="3314756"/>
            <a:ext cx="4642935" cy="141295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eaLnBrk="0">
              <a:tabLst>
                <a:tab pos="723900" algn="l"/>
                <a:tab pos="1447800" algn="l"/>
                <a:tab pos="2171700" algn="l"/>
                <a:tab pos="2895600" algn="l"/>
                <a:tab pos="3619500" algn="l"/>
                <a:tab pos="4343400" algn="l"/>
              </a:tabLst>
              <a:defRPr>
                <a:solidFill>
                  <a:schemeClr val="tx1"/>
                </a:solidFill>
                <a:latin typeface="Arial" charset="0"/>
              </a:defRPr>
            </a:lvl1pPr>
            <a:lvl2pPr marL="742950" indent="-285750" eaLnBrk="0">
              <a:tabLst>
                <a:tab pos="723900" algn="l"/>
                <a:tab pos="1447800" algn="l"/>
                <a:tab pos="2171700" algn="l"/>
                <a:tab pos="2895600" algn="l"/>
                <a:tab pos="3619500" algn="l"/>
                <a:tab pos="4343400" algn="l"/>
              </a:tabLst>
              <a:defRPr>
                <a:solidFill>
                  <a:schemeClr val="tx1"/>
                </a:solidFill>
                <a:latin typeface="Arial" charset="0"/>
              </a:defRPr>
            </a:lvl2pPr>
            <a:lvl3pPr marL="1143000" indent="-228600" eaLnBrk="0">
              <a:tabLst>
                <a:tab pos="723900" algn="l"/>
                <a:tab pos="1447800" algn="l"/>
                <a:tab pos="2171700" algn="l"/>
                <a:tab pos="2895600" algn="l"/>
                <a:tab pos="3619500" algn="l"/>
                <a:tab pos="4343400" algn="l"/>
              </a:tabLst>
              <a:defRPr>
                <a:solidFill>
                  <a:schemeClr val="tx1"/>
                </a:solidFill>
                <a:latin typeface="Arial" charset="0"/>
              </a:defRPr>
            </a:lvl3pPr>
            <a:lvl4pPr marL="1600200" indent="-228600" eaLnBrk="0">
              <a:tabLst>
                <a:tab pos="723900" algn="l"/>
                <a:tab pos="1447800" algn="l"/>
                <a:tab pos="2171700" algn="l"/>
                <a:tab pos="2895600" algn="l"/>
                <a:tab pos="3619500" algn="l"/>
                <a:tab pos="4343400" algn="l"/>
              </a:tabLst>
              <a:defRPr>
                <a:solidFill>
                  <a:schemeClr val="tx1"/>
                </a:solidFill>
                <a:latin typeface="Arial" charset="0"/>
              </a:defRPr>
            </a:lvl4pPr>
            <a:lvl5pPr marL="2057400" indent="-228600" eaLnBrk="0">
              <a:tabLst>
                <a:tab pos="723900" algn="l"/>
                <a:tab pos="1447800" algn="l"/>
                <a:tab pos="2171700" algn="l"/>
                <a:tab pos="2895600" algn="l"/>
                <a:tab pos="3619500" algn="l"/>
                <a:tab pos="4343400" algn="l"/>
              </a:tabLst>
              <a:defRPr>
                <a:solidFill>
                  <a:schemeClr val="tx1"/>
                </a:solidFill>
                <a:latin typeface="Arial" charset="0"/>
              </a:defRPr>
            </a:lvl5pPr>
            <a:lvl6pPr marL="2514600" indent="-228600" defTabSz="449263" eaLnBrk="0" fontAlgn="base" hangingPunct="0">
              <a:lnSpc>
                <a:spcPct val="93000"/>
              </a:lnSpc>
              <a:spcBef>
                <a:spcPct val="0"/>
              </a:spcBef>
              <a:spcAft>
                <a:spcPct val="0"/>
              </a:spcAft>
              <a:buClr>
                <a:srgbClr val="000000"/>
              </a:buClr>
              <a:buSzPct val="45000"/>
              <a:buFont typeface="Wingdings" pitchFamily="2" charset="2"/>
              <a:tabLst>
                <a:tab pos="723900" algn="l"/>
                <a:tab pos="1447800" algn="l"/>
                <a:tab pos="2171700" algn="l"/>
                <a:tab pos="2895600" algn="l"/>
                <a:tab pos="3619500" algn="l"/>
                <a:tab pos="4343400" algn="l"/>
              </a:tabLst>
              <a:defRPr>
                <a:solidFill>
                  <a:schemeClr val="tx1"/>
                </a:solidFill>
                <a:latin typeface="Arial" charset="0"/>
              </a:defRPr>
            </a:lvl6pPr>
            <a:lvl7pPr marL="2971800" indent="-228600" defTabSz="449263" eaLnBrk="0" fontAlgn="base" hangingPunct="0">
              <a:lnSpc>
                <a:spcPct val="93000"/>
              </a:lnSpc>
              <a:spcBef>
                <a:spcPct val="0"/>
              </a:spcBef>
              <a:spcAft>
                <a:spcPct val="0"/>
              </a:spcAft>
              <a:buClr>
                <a:srgbClr val="000000"/>
              </a:buClr>
              <a:buSzPct val="45000"/>
              <a:buFont typeface="Wingdings" pitchFamily="2" charset="2"/>
              <a:tabLst>
                <a:tab pos="723900" algn="l"/>
                <a:tab pos="1447800" algn="l"/>
                <a:tab pos="2171700" algn="l"/>
                <a:tab pos="2895600" algn="l"/>
                <a:tab pos="3619500" algn="l"/>
                <a:tab pos="4343400" algn="l"/>
              </a:tabLst>
              <a:defRPr>
                <a:solidFill>
                  <a:schemeClr val="tx1"/>
                </a:solidFill>
                <a:latin typeface="Arial" charset="0"/>
              </a:defRPr>
            </a:lvl7pPr>
            <a:lvl8pPr marL="3429000" indent="-228600" defTabSz="449263" eaLnBrk="0" fontAlgn="base" hangingPunct="0">
              <a:lnSpc>
                <a:spcPct val="93000"/>
              </a:lnSpc>
              <a:spcBef>
                <a:spcPct val="0"/>
              </a:spcBef>
              <a:spcAft>
                <a:spcPct val="0"/>
              </a:spcAft>
              <a:buClr>
                <a:srgbClr val="000000"/>
              </a:buClr>
              <a:buSzPct val="45000"/>
              <a:buFont typeface="Wingdings" pitchFamily="2" charset="2"/>
              <a:tabLst>
                <a:tab pos="723900" algn="l"/>
                <a:tab pos="1447800" algn="l"/>
                <a:tab pos="2171700" algn="l"/>
                <a:tab pos="2895600" algn="l"/>
                <a:tab pos="3619500" algn="l"/>
                <a:tab pos="4343400" algn="l"/>
              </a:tabLst>
              <a:defRPr>
                <a:solidFill>
                  <a:schemeClr val="tx1"/>
                </a:solidFill>
                <a:latin typeface="Arial" charset="0"/>
              </a:defRPr>
            </a:lvl8pPr>
            <a:lvl9pPr marL="3886200" indent="-228600" defTabSz="449263" eaLnBrk="0" fontAlgn="base" hangingPunct="0">
              <a:lnSpc>
                <a:spcPct val="93000"/>
              </a:lnSpc>
              <a:spcBef>
                <a:spcPct val="0"/>
              </a:spcBef>
              <a:spcAft>
                <a:spcPct val="0"/>
              </a:spcAft>
              <a:buClr>
                <a:srgbClr val="000000"/>
              </a:buClr>
              <a:buSzPct val="45000"/>
              <a:buFont typeface="Wingdings" pitchFamily="2" charset="2"/>
              <a:tabLst>
                <a:tab pos="723900" algn="l"/>
                <a:tab pos="1447800" algn="l"/>
                <a:tab pos="2171700" algn="l"/>
                <a:tab pos="2895600" algn="l"/>
                <a:tab pos="3619500" algn="l"/>
                <a:tab pos="4343400" algn="l"/>
              </a:tabLst>
              <a:defRPr>
                <a:solidFill>
                  <a:schemeClr val="tx1"/>
                </a:solidFill>
                <a:latin typeface="Arial" charset="0"/>
              </a:defRPr>
            </a:lvl9pPr>
          </a:lstStyle>
          <a:p>
            <a:pPr algn="ctr" eaLnBrk="1" hangingPunct="1">
              <a:lnSpc>
                <a:spcPct val="102000"/>
              </a:lnSpc>
            </a:pPr>
            <a:r>
              <a:rPr lang="nl-NL" altLang="nl-NL" sz="2800">
                <a:solidFill>
                  <a:srgbClr val="000000"/>
                </a:solidFill>
                <a:latin typeface="Calibri" pitchFamily="34" charset="0"/>
              </a:rPr>
              <a:t>Focus op mogelijkheden en oplossingen in dagelijks </a:t>
            </a:r>
            <a:r>
              <a:rPr lang="nl-NL" altLang="nl-NL" sz="2800" b="1">
                <a:solidFill>
                  <a:srgbClr val="6880BE"/>
                </a:solidFill>
                <a:latin typeface="Calibri" pitchFamily="34" charset="0"/>
              </a:rPr>
              <a:t>HANDELEN</a:t>
            </a:r>
          </a:p>
        </p:txBody>
      </p:sp>
      <p:pic>
        <p:nvPicPr>
          <p:cNvPr id="2066" name="Picture 2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393330" y="5144340"/>
            <a:ext cx="2111647" cy="1520454"/>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2067" name="Text Box 22"/>
          <p:cNvSpPr txBox="1">
            <a:spLocks noChangeArrowheads="1"/>
          </p:cNvSpPr>
          <p:nvPr/>
        </p:nvSpPr>
        <p:spPr bwMode="auto">
          <a:xfrm>
            <a:off x="1115560" y="5013296"/>
            <a:ext cx="863177" cy="11911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eaLnBrk="0">
              <a:defRPr>
                <a:solidFill>
                  <a:schemeClr val="tx1"/>
                </a:solidFill>
                <a:latin typeface="Arial" charset="0"/>
              </a:defRPr>
            </a:lvl1pPr>
            <a:lvl2pPr marL="742950" indent="-285750" eaLnBrk="0">
              <a:defRPr>
                <a:solidFill>
                  <a:schemeClr val="tx1"/>
                </a:solidFill>
                <a:latin typeface="Arial" charset="0"/>
              </a:defRPr>
            </a:lvl2pPr>
            <a:lvl3pPr marL="1143000" indent="-228600" eaLnBrk="0">
              <a:defRPr>
                <a:solidFill>
                  <a:schemeClr val="tx1"/>
                </a:solidFill>
                <a:latin typeface="Arial" charset="0"/>
              </a:defRPr>
            </a:lvl3pPr>
            <a:lvl4pPr marL="1600200" indent="-228600" eaLnBrk="0">
              <a:defRPr>
                <a:solidFill>
                  <a:schemeClr val="tx1"/>
                </a:solidFill>
                <a:latin typeface="Arial" charset="0"/>
              </a:defRPr>
            </a:lvl4pPr>
            <a:lvl5pPr marL="2057400" indent="-228600" eaLnBrk="0">
              <a:defRPr>
                <a:solidFill>
                  <a:schemeClr val="tx1"/>
                </a:solidFill>
                <a:latin typeface="Arial" charset="0"/>
              </a:defRPr>
            </a:lvl5pPr>
            <a:lvl6pPr marL="2514600" indent="-228600" defTabSz="449263" eaLnBrk="0" fontAlgn="base" hangingPunct="0">
              <a:lnSpc>
                <a:spcPct val="93000"/>
              </a:lnSpc>
              <a:spcBef>
                <a:spcPct val="0"/>
              </a:spcBef>
              <a:spcAft>
                <a:spcPct val="0"/>
              </a:spcAft>
              <a:buClr>
                <a:srgbClr val="000000"/>
              </a:buClr>
              <a:buSzPct val="45000"/>
              <a:buFont typeface="Wingdings" pitchFamily="2" charset="2"/>
              <a:defRPr>
                <a:solidFill>
                  <a:schemeClr val="tx1"/>
                </a:solidFill>
                <a:latin typeface="Arial" charset="0"/>
              </a:defRPr>
            </a:lvl6pPr>
            <a:lvl7pPr marL="2971800" indent="-228600" defTabSz="449263" eaLnBrk="0" fontAlgn="base" hangingPunct="0">
              <a:lnSpc>
                <a:spcPct val="93000"/>
              </a:lnSpc>
              <a:spcBef>
                <a:spcPct val="0"/>
              </a:spcBef>
              <a:spcAft>
                <a:spcPct val="0"/>
              </a:spcAft>
              <a:buClr>
                <a:srgbClr val="000000"/>
              </a:buClr>
              <a:buSzPct val="45000"/>
              <a:buFont typeface="Wingdings" pitchFamily="2" charset="2"/>
              <a:defRPr>
                <a:solidFill>
                  <a:schemeClr val="tx1"/>
                </a:solidFill>
                <a:latin typeface="Arial" charset="0"/>
              </a:defRPr>
            </a:lvl7pPr>
            <a:lvl8pPr marL="3429000" indent="-228600" defTabSz="449263" eaLnBrk="0" fontAlgn="base" hangingPunct="0">
              <a:lnSpc>
                <a:spcPct val="93000"/>
              </a:lnSpc>
              <a:spcBef>
                <a:spcPct val="0"/>
              </a:spcBef>
              <a:spcAft>
                <a:spcPct val="0"/>
              </a:spcAft>
              <a:buClr>
                <a:srgbClr val="000000"/>
              </a:buClr>
              <a:buSzPct val="45000"/>
              <a:buFont typeface="Wingdings" pitchFamily="2" charset="2"/>
              <a:defRPr>
                <a:solidFill>
                  <a:schemeClr val="tx1"/>
                </a:solidFill>
                <a:latin typeface="Arial" charset="0"/>
              </a:defRPr>
            </a:lvl8pPr>
            <a:lvl9pPr marL="3886200" indent="-228600" defTabSz="449263" eaLnBrk="0" fontAlgn="base" hangingPunct="0">
              <a:lnSpc>
                <a:spcPct val="93000"/>
              </a:lnSpc>
              <a:spcBef>
                <a:spcPct val="0"/>
              </a:spcBef>
              <a:spcAft>
                <a:spcPct val="0"/>
              </a:spcAft>
              <a:buClr>
                <a:srgbClr val="000000"/>
              </a:buClr>
              <a:buSzPct val="45000"/>
              <a:buFont typeface="Wingdings" pitchFamily="2" charset="2"/>
              <a:defRPr>
                <a:solidFill>
                  <a:schemeClr val="tx1"/>
                </a:solidFill>
                <a:latin typeface="Arial" charset="0"/>
              </a:defRPr>
            </a:lvl9pPr>
          </a:lstStyle>
          <a:p>
            <a:pPr eaLnBrk="1"/>
            <a:endParaRPr lang="nl-NL" altLang="nl-NL"/>
          </a:p>
        </p:txBody>
      </p:sp>
      <p:sp>
        <p:nvSpPr>
          <p:cNvPr id="2068" name="Text Box 23"/>
          <p:cNvSpPr txBox="1">
            <a:spLocks noChangeArrowheads="1"/>
          </p:cNvSpPr>
          <p:nvPr/>
        </p:nvSpPr>
        <p:spPr bwMode="auto">
          <a:xfrm>
            <a:off x="467431" y="1557416"/>
            <a:ext cx="863177" cy="119116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eaLnBrk="0">
              <a:defRPr>
                <a:solidFill>
                  <a:schemeClr val="tx1"/>
                </a:solidFill>
                <a:latin typeface="Arial" charset="0"/>
              </a:defRPr>
            </a:lvl1pPr>
            <a:lvl2pPr marL="742950" indent="-285750" eaLnBrk="0">
              <a:defRPr>
                <a:solidFill>
                  <a:schemeClr val="tx1"/>
                </a:solidFill>
                <a:latin typeface="Arial" charset="0"/>
              </a:defRPr>
            </a:lvl2pPr>
            <a:lvl3pPr marL="1143000" indent="-228600" eaLnBrk="0">
              <a:defRPr>
                <a:solidFill>
                  <a:schemeClr val="tx1"/>
                </a:solidFill>
                <a:latin typeface="Arial" charset="0"/>
              </a:defRPr>
            </a:lvl3pPr>
            <a:lvl4pPr marL="1600200" indent="-228600" eaLnBrk="0">
              <a:defRPr>
                <a:solidFill>
                  <a:schemeClr val="tx1"/>
                </a:solidFill>
                <a:latin typeface="Arial" charset="0"/>
              </a:defRPr>
            </a:lvl4pPr>
            <a:lvl5pPr marL="2057400" indent="-228600" eaLnBrk="0">
              <a:defRPr>
                <a:solidFill>
                  <a:schemeClr val="tx1"/>
                </a:solidFill>
                <a:latin typeface="Arial" charset="0"/>
              </a:defRPr>
            </a:lvl5pPr>
            <a:lvl6pPr marL="2514600" indent="-228600" defTabSz="449263" eaLnBrk="0" fontAlgn="base" hangingPunct="0">
              <a:lnSpc>
                <a:spcPct val="93000"/>
              </a:lnSpc>
              <a:spcBef>
                <a:spcPct val="0"/>
              </a:spcBef>
              <a:spcAft>
                <a:spcPct val="0"/>
              </a:spcAft>
              <a:buClr>
                <a:srgbClr val="000000"/>
              </a:buClr>
              <a:buSzPct val="45000"/>
              <a:buFont typeface="Wingdings" pitchFamily="2" charset="2"/>
              <a:defRPr>
                <a:solidFill>
                  <a:schemeClr val="tx1"/>
                </a:solidFill>
                <a:latin typeface="Arial" charset="0"/>
              </a:defRPr>
            </a:lvl6pPr>
            <a:lvl7pPr marL="2971800" indent="-228600" defTabSz="449263" eaLnBrk="0" fontAlgn="base" hangingPunct="0">
              <a:lnSpc>
                <a:spcPct val="93000"/>
              </a:lnSpc>
              <a:spcBef>
                <a:spcPct val="0"/>
              </a:spcBef>
              <a:spcAft>
                <a:spcPct val="0"/>
              </a:spcAft>
              <a:buClr>
                <a:srgbClr val="000000"/>
              </a:buClr>
              <a:buSzPct val="45000"/>
              <a:buFont typeface="Wingdings" pitchFamily="2" charset="2"/>
              <a:defRPr>
                <a:solidFill>
                  <a:schemeClr val="tx1"/>
                </a:solidFill>
                <a:latin typeface="Arial" charset="0"/>
              </a:defRPr>
            </a:lvl7pPr>
            <a:lvl8pPr marL="3429000" indent="-228600" defTabSz="449263" eaLnBrk="0" fontAlgn="base" hangingPunct="0">
              <a:lnSpc>
                <a:spcPct val="93000"/>
              </a:lnSpc>
              <a:spcBef>
                <a:spcPct val="0"/>
              </a:spcBef>
              <a:spcAft>
                <a:spcPct val="0"/>
              </a:spcAft>
              <a:buClr>
                <a:srgbClr val="000000"/>
              </a:buClr>
              <a:buSzPct val="45000"/>
              <a:buFont typeface="Wingdings" pitchFamily="2" charset="2"/>
              <a:defRPr>
                <a:solidFill>
                  <a:schemeClr val="tx1"/>
                </a:solidFill>
                <a:latin typeface="Arial" charset="0"/>
              </a:defRPr>
            </a:lvl8pPr>
            <a:lvl9pPr marL="3886200" indent="-228600" defTabSz="449263" eaLnBrk="0" fontAlgn="base" hangingPunct="0">
              <a:lnSpc>
                <a:spcPct val="93000"/>
              </a:lnSpc>
              <a:spcBef>
                <a:spcPct val="0"/>
              </a:spcBef>
              <a:spcAft>
                <a:spcPct val="0"/>
              </a:spcAft>
              <a:buClr>
                <a:srgbClr val="000000"/>
              </a:buClr>
              <a:buSzPct val="45000"/>
              <a:buFont typeface="Wingdings" pitchFamily="2" charset="2"/>
              <a:defRPr>
                <a:solidFill>
                  <a:schemeClr val="tx1"/>
                </a:solidFill>
                <a:latin typeface="Arial" charset="0"/>
              </a:defRPr>
            </a:lvl9pPr>
          </a:lstStyle>
          <a:p>
            <a:pPr eaLnBrk="1"/>
            <a:endParaRPr lang="nl-NL" altLang="nl-NL"/>
          </a:p>
        </p:txBody>
      </p:sp>
      <p:pic>
        <p:nvPicPr>
          <p:cNvPr id="2069" name="Picture 2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739650" y="102484"/>
            <a:ext cx="2145995" cy="818188"/>
          </a:xfrm>
          <a:prstGeom prst="rect">
            <a:avLst/>
          </a:prstGeom>
          <a:noFill/>
          <a:ln>
            <a:noFill/>
          </a:ln>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855434886"/>
      </p:ext>
    </p:extLst>
  </p:cSld>
  <p:clrMapOvr>
    <a:masterClrMapping/>
  </p:clrMapOvr>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jdelijke aanduiding voor inhoud 2"/>
          <p:cNvSpPr>
            <a:spLocks noGrp="1"/>
          </p:cNvSpPr>
          <p:nvPr>
            <p:ph idx="1"/>
          </p:nvPr>
        </p:nvSpPr>
        <p:spPr>
          <a:xfrm>
            <a:off x="457200" y="2132856"/>
            <a:ext cx="8229600" cy="4686823"/>
          </a:xfrm>
        </p:spPr>
        <p:txBody>
          <a:bodyPr/>
          <a:lstStyle/>
          <a:p>
            <a:r>
              <a:rPr lang="nl-BE" altLang="nl-NL" u="sng" dirty="0"/>
              <a:t>Verslikken in vloeistoffen</a:t>
            </a:r>
          </a:p>
          <a:p>
            <a:pPr lvl="1">
              <a:buFont typeface="Arial" charset="0"/>
              <a:buNone/>
            </a:pPr>
            <a:r>
              <a:rPr lang="nl-BE" altLang="nl-NL" dirty="0">
                <a:solidFill>
                  <a:srgbClr val="FF0000"/>
                </a:solidFill>
              </a:rPr>
              <a:t>-&gt; Slikhouding: kin op borst</a:t>
            </a:r>
          </a:p>
          <a:p>
            <a:pPr lvl="1"/>
            <a:endParaRPr lang="nl-BE" altLang="nl-NL" dirty="0"/>
          </a:p>
        </p:txBody>
      </p:sp>
      <p:sp>
        <p:nvSpPr>
          <p:cNvPr id="22531" name="Titel 3"/>
          <p:cNvSpPr>
            <a:spLocks noGrp="1"/>
          </p:cNvSpPr>
          <p:nvPr>
            <p:ph type="title"/>
          </p:nvPr>
        </p:nvSpPr>
        <p:spPr>
          <a:xfrm>
            <a:off x="457200" y="274638"/>
            <a:ext cx="8229600" cy="1498178"/>
          </a:xfrm>
        </p:spPr>
        <p:txBody>
          <a:bodyPr/>
          <a:lstStyle/>
          <a:p>
            <a:r>
              <a:rPr lang="nl-BE" altLang="nl-NL" dirty="0"/>
              <a:t>   </a:t>
            </a:r>
            <a:br>
              <a:rPr lang="nl-BE" altLang="nl-NL" dirty="0"/>
            </a:br>
            <a:r>
              <a:rPr lang="nl-BE" altLang="nl-NL" dirty="0"/>
              <a:t>   Slikproblemen</a:t>
            </a:r>
            <a:r>
              <a:rPr lang="nl-BE" altLang="nl-NL" dirty="0">
                <a:solidFill>
                  <a:srgbClr val="FF0000"/>
                </a:solidFill>
              </a:rPr>
              <a:t>-&gt; tips</a:t>
            </a:r>
            <a:endParaRPr lang="nl-NL" altLang="nl-NL" dirty="0">
              <a:solidFill>
                <a:srgbClr val="FF0000"/>
              </a:solidFill>
            </a:endParaRPr>
          </a:p>
        </p:txBody>
      </p:sp>
      <p:pic>
        <p:nvPicPr>
          <p:cNvPr id="22532" name="Tijdelijke aanduiding voor inhoud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11560" y="3515900"/>
            <a:ext cx="7272337" cy="3275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26">
            <a:extLst>
              <a:ext uri="{FF2B5EF4-FFF2-40B4-BE49-F238E27FC236}">
                <a16:creationId xmlns:a16="http://schemas.microsoft.com/office/drawing/2014/main" xmlns="" id="{5DC1608E-A310-4D9A-B25B-BFA336AC6AA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38321"/>
            <a:ext cx="2145995" cy="818188"/>
          </a:xfrm>
          <a:prstGeom prst="rect">
            <a:avLst/>
          </a:prstGeom>
          <a:noFill/>
          <a:ln>
            <a:noFill/>
          </a:ln>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52137429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ext Box 1"/>
          <p:cNvSpPr txBox="1">
            <a:spLocks noChangeArrowheads="1"/>
          </p:cNvSpPr>
          <p:nvPr/>
        </p:nvSpPr>
        <p:spPr bwMode="auto">
          <a:xfrm>
            <a:off x="507751" y="381374"/>
            <a:ext cx="7771578" cy="70058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lvl1pPr eaLnBrk="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tx1"/>
                </a:solidFill>
                <a:latin typeface="Arial" charset="0"/>
              </a:defRPr>
            </a:lvl1pPr>
            <a:lvl2pPr marL="742950" indent="-285750" eaLnBrk="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tx1"/>
                </a:solidFill>
                <a:latin typeface="Arial" charset="0"/>
              </a:defRPr>
            </a:lvl2pPr>
            <a:lvl3pPr marL="1143000" indent="-228600" eaLnBrk="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tx1"/>
                </a:solidFill>
                <a:latin typeface="Arial" charset="0"/>
              </a:defRPr>
            </a:lvl3pPr>
            <a:lvl4pPr marL="1600200" indent="-228600" eaLnBrk="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tx1"/>
                </a:solidFill>
                <a:latin typeface="Arial" charset="0"/>
              </a:defRPr>
            </a:lvl4pPr>
            <a:lvl5pPr marL="2057400" indent="-228600" eaLnBrk="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tx1"/>
                </a:solidFill>
                <a:latin typeface="Arial" charset="0"/>
              </a:defRPr>
            </a:lvl5pPr>
            <a:lvl6pPr marL="2514600" indent="-228600" defTabSz="449263" eaLnBrk="0" fontAlgn="base" hangingPunct="0">
              <a:lnSpc>
                <a:spcPct val="93000"/>
              </a:lnSpc>
              <a:spcBef>
                <a:spcPct val="0"/>
              </a:spcBef>
              <a:spcAft>
                <a:spcPct val="0"/>
              </a:spcAft>
              <a:buClr>
                <a:srgbClr val="000000"/>
              </a:buClr>
              <a:buSzPct val="45000"/>
              <a:buFont typeface="Wingdings" pitchFamily="2" charset="2"/>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tx1"/>
                </a:solidFill>
                <a:latin typeface="Arial" charset="0"/>
              </a:defRPr>
            </a:lvl6pPr>
            <a:lvl7pPr marL="2971800" indent="-228600" defTabSz="449263" eaLnBrk="0" fontAlgn="base" hangingPunct="0">
              <a:lnSpc>
                <a:spcPct val="93000"/>
              </a:lnSpc>
              <a:spcBef>
                <a:spcPct val="0"/>
              </a:spcBef>
              <a:spcAft>
                <a:spcPct val="0"/>
              </a:spcAft>
              <a:buClr>
                <a:srgbClr val="000000"/>
              </a:buClr>
              <a:buSzPct val="45000"/>
              <a:buFont typeface="Wingdings" pitchFamily="2" charset="2"/>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tx1"/>
                </a:solidFill>
                <a:latin typeface="Arial" charset="0"/>
              </a:defRPr>
            </a:lvl7pPr>
            <a:lvl8pPr marL="3429000" indent="-228600" defTabSz="449263" eaLnBrk="0" fontAlgn="base" hangingPunct="0">
              <a:lnSpc>
                <a:spcPct val="93000"/>
              </a:lnSpc>
              <a:spcBef>
                <a:spcPct val="0"/>
              </a:spcBef>
              <a:spcAft>
                <a:spcPct val="0"/>
              </a:spcAft>
              <a:buClr>
                <a:srgbClr val="000000"/>
              </a:buClr>
              <a:buSzPct val="45000"/>
              <a:buFont typeface="Wingdings" pitchFamily="2" charset="2"/>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tx1"/>
                </a:solidFill>
                <a:latin typeface="Arial" charset="0"/>
              </a:defRPr>
            </a:lvl8pPr>
            <a:lvl9pPr marL="3886200" indent="-228600" defTabSz="449263" eaLnBrk="0" fontAlgn="base" hangingPunct="0">
              <a:lnSpc>
                <a:spcPct val="93000"/>
              </a:lnSpc>
              <a:spcBef>
                <a:spcPct val="0"/>
              </a:spcBef>
              <a:spcAft>
                <a:spcPct val="0"/>
              </a:spcAft>
              <a:buClr>
                <a:srgbClr val="000000"/>
              </a:buClr>
              <a:buSzPct val="45000"/>
              <a:buFont typeface="Wingdings" pitchFamily="2" charset="2"/>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tx1"/>
                </a:solidFill>
                <a:latin typeface="Arial" charset="0"/>
              </a:defRPr>
            </a:lvl9pPr>
          </a:lstStyle>
          <a:p>
            <a:pPr eaLnBrk="1"/>
            <a:r>
              <a:rPr lang="nl-NL" altLang="nl-NL" sz="4000"/>
              <a:t>Aangrijpingspunten</a:t>
            </a:r>
          </a:p>
        </p:txBody>
      </p:sp>
      <p:sp>
        <p:nvSpPr>
          <p:cNvPr id="3075" name="Text Box 2"/>
          <p:cNvSpPr txBox="1">
            <a:spLocks noChangeArrowheads="1"/>
          </p:cNvSpPr>
          <p:nvPr/>
        </p:nvSpPr>
        <p:spPr bwMode="auto">
          <a:xfrm>
            <a:off x="507752" y="1599416"/>
            <a:ext cx="2709001" cy="363804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eaLnBrk="0">
              <a:tabLst>
                <a:tab pos="723900" algn="l"/>
                <a:tab pos="1447800" algn="l"/>
                <a:tab pos="2171700" algn="l"/>
                <a:tab pos="2895600" algn="l"/>
              </a:tabLst>
              <a:defRPr>
                <a:solidFill>
                  <a:schemeClr val="tx1"/>
                </a:solidFill>
                <a:latin typeface="Arial" charset="0"/>
              </a:defRPr>
            </a:lvl1pPr>
            <a:lvl2pPr marL="742950" indent="-285750" eaLnBrk="0">
              <a:tabLst>
                <a:tab pos="723900" algn="l"/>
                <a:tab pos="1447800" algn="l"/>
                <a:tab pos="2171700" algn="l"/>
                <a:tab pos="2895600" algn="l"/>
              </a:tabLst>
              <a:defRPr>
                <a:solidFill>
                  <a:schemeClr val="tx1"/>
                </a:solidFill>
                <a:latin typeface="Arial" charset="0"/>
              </a:defRPr>
            </a:lvl2pPr>
            <a:lvl3pPr marL="1143000" indent="-228600" eaLnBrk="0">
              <a:tabLst>
                <a:tab pos="723900" algn="l"/>
                <a:tab pos="1447800" algn="l"/>
                <a:tab pos="2171700" algn="l"/>
                <a:tab pos="2895600" algn="l"/>
              </a:tabLst>
              <a:defRPr>
                <a:solidFill>
                  <a:schemeClr val="tx1"/>
                </a:solidFill>
                <a:latin typeface="Arial" charset="0"/>
              </a:defRPr>
            </a:lvl3pPr>
            <a:lvl4pPr marL="1600200" indent="-228600" eaLnBrk="0">
              <a:tabLst>
                <a:tab pos="723900" algn="l"/>
                <a:tab pos="1447800" algn="l"/>
                <a:tab pos="2171700" algn="l"/>
                <a:tab pos="2895600" algn="l"/>
              </a:tabLst>
              <a:defRPr>
                <a:solidFill>
                  <a:schemeClr val="tx1"/>
                </a:solidFill>
                <a:latin typeface="Arial" charset="0"/>
              </a:defRPr>
            </a:lvl4pPr>
            <a:lvl5pPr marL="2057400" indent="-228600" eaLnBrk="0">
              <a:tabLst>
                <a:tab pos="723900" algn="l"/>
                <a:tab pos="1447800" algn="l"/>
                <a:tab pos="2171700" algn="l"/>
                <a:tab pos="2895600" algn="l"/>
              </a:tabLst>
              <a:defRPr>
                <a:solidFill>
                  <a:schemeClr val="tx1"/>
                </a:solidFill>
                <a:latin typeface="Arial" charset="0"/>
              </a:defRPr>
            </a:lvl5pPr>
            <a:lvl6pPr marL="2514600" indent="-228600" defTabSz="449263" eaLnBrk="0" fontAlgn="base" hangingPunct="0">
              <a:lnSpc>
                <a:spcPct val="93000"/>
              </a:lnSpc>
              <a:spcBef>
                <a:spcPct val="0"/>
              </a:spcBef>
              <a:spcAft>
                <a:spcPct val="0"/>
              </a:spcAft>
              <a:buClr>
                <a:srgbClr val="000000"/>
              </a:buClr>
              <a:buSzPct val="45000"/>
              <a:buFont typeface="Wingdings" pitchFamily="2" charset="2"/>
              <a:tabLst>
                <a:tab pos="723900" algn="l"/>
                <a:tab pos="1447800" algn="l"/>
                <a:tab pos="2171700" algn="l"/>
                <a:tab pos="2895600" algn="l"/>
              </a:tabLst>
              <a:defRPr>
                <a:solidFill>
                  <a:schemeClr val="tx1"/>
                </a:solidFill>
                <a:latin typeface="Arial" charset="0"/>
              </a:defRPr>
            </a:lvl6pPr>
            <a:lvl7pPr marL="2971800" indent="-228600" defTabSz="449263" eaLnBrk="0" fontAlgn="base" hangingPunct="0">
              <a:lnSpc>
                <a:spcPct val="93000"/>
              </a:lnSpc>
              <a:spcBef>
                <a:spcPct val="0"/>
              </a:spcBef>
              <a:spcAft>
                <a:spcPct val="0"/>
              </a:spcAft>
              <a:buClr>
                <a:srgbClr val="000000"/>
              </a:buClr>
              <a:buSzPct val="45000"/>
              <a:buFont typeface="Wingdings" pitchFamily="2" charset="2"/>
              <a:tabLst>
                <a:tab pos="723900" algn="l"/>
                <a:tab pos="1447800" algn="l"/>
                <a:tab pos="2171700" algn="l"/>
                <a:tab pos="2895600" algn="l"/>
              </a:tabLst>
              <a:defRPr>
                <a:solidFill>
                  <a:schemeClr val="tx1"/>
                </a:solidFill>
                <a:latin typeface="Arial" charset="0"/>
              </a:defRPr>
            </a:lvl7pPr>
            <a:lvl8pPr marL="3429000" indent="-228600" defTabSz="449263" eaLnBrk="0" fontAlgn="base" hangingPunct="0">
              <a:lnSpc>
                <a:spcPct val="93000"/>
              </a:lnSpc>
              <a:spcBef>
                <a:spcPct val="0"/>
              </a:spcBef>
              <a:spcAft>
                <a:spcPct val="0"/>
              </a:spcAft>
              <a:buClr>
                <a:srgbClr val="000000"/>
              </a:buClr>
              <a:buSzPct val="45000"/>
              <a:buFont typeface="Wingdings" pitchFamily="2" charset="2"/>
              <a:tabLst>
                <a:tab pos="723900" algn="l"/>
                <a:tab pos="1447800" algn="l"/>
                <a:tab pos="2171700" algn="l"/>
                <a:tab pos="2895600" algn="l"/>
              </a:tabLst>
              <a:defRPr>
                <a:solidFill>
                  <a:schemeClr val="tx1"/>
                </a:solidFill>
                <a:latin typeface="Arial" charset="0"/>
              </a:defRPr>
            </a:lvl8pPr>
            <a:lvl9pPr marL="3886200" indent="-228600" defTabSz="449263" eaLnBrk="0" fontAlgn="base" hangingPunct="0">
              <a:lnSpc>
                <a:spcPct val="93000"/>
              </a:lnSpc>
              <a:spcBef>
                <a:spcPct val="0"/>
              </a:spcBef>
              <a:spcAft>
                <a:spcPct val="0"/>
              </a:spcAft>
              <a:buClr>
                <a:srgbClr val="000000"/>
              </a:buClr>
              <a:buSzPct val="45000"/>
              <a:buFont typeface="Wingdings" pitchFamily="2" charset="2"/>
              <a:tabLst>
                <a:tab pos="723900" algn="l"/>
                <a:tab pos="1447800" algn="l"/>
                <a:tab pos="2171700" algn="l"/>
                <a:tab pos="2895600" algn="l"/>
              </a:tabLst>
              <a:defRPr>
                <a:solidFill>
                  <a:schemeClr val="tx1"/>
                </a:solidFill>
                <a:latin typeface="Arial" charset="0"/>
              </a:defRPr>
            </a:lvl9pPr>
          </a:lstStyle>
          <a:p>
            <a:pPr eaLnBrk="1" hangingPunct="1">
              <a:lnSpc>
                <a:spcPct val="102000"/>
              </a:lnSpc>
              <a:spcBef>
                <a:spcPts val="1750"/>
              </a:spcBef>
            </a:pPr>
            <a:r>
              <a:rPr lang="nl-NL" altLang="nl-NL" sz="2800">
                <a:solidFill>
                  <a:srgbClr val="C00000"/>
                </a:solidFill>
                <a:latin typeface="Calibri" pitchFamily="34" charset="0"/>
              </a:rPr>
              <a:t>Persoon</a:t>
            </a:r>
          </a:p>
          <a:p>
            <a:pPr eaLnBrk="1" hangingPunct="1">
              <a:lnSpc>
                <a:spcPct val="102000"/>
              </a:lnSpc>
              <a:spcBef>
                <a:spcPts val="1500"/>
              </a:spcBef>
            </a:pPr>
            <a:r>
              <a:rPr lang="en-US" altLang="nl-NL" sz="2300">
                <a:solidFill>
                  <a:srgbClr val="000000"/>
                </a:solidFill>
                <a:latin typeface="Calibri" pitchFamily="34" charset="0"/>
              </a:rPr>
              <a:t>Zelfstandigheid stimuleren</a:t>
            </a:r>
            <a:endParaRPr lang="nl-NL" altLang="nl-NL" sz="2300">
              <a:solidFill>
                <a:srgbClr val="000000"/>
              </a:solidFill>
              <a:latin typeface="Calibri" pitchFamily="34" charset="0"/>
            </a:endParaRPr>
          </a:p>
          <a:p>
            <a:pPr eaLnBrk="1" hangingPunct="1">
              <a:lnSpc>
                <a:spcPct val="102000"/>
              </a:lnSpc>
              <a:spcBef>
                <a:spcPts val="1500"/>
              </a:spcBef>
            </a:pPr>
            <a:r>
              <a:rPr lang="en-US" altLang="nl-NL" sz="2300">
                <a:solidFill>
                  <a:srgbClr val="000000"/>
                </a:solidFill>
                <a:latin typeface="Calibri" pitchFamily="34" charset="0"/>
              </a:rPr>
              <a:t>Op een andere </a:t>
            </a:r>
            <a:br>
              <a:rPr lang="en-US" altLang="nl-NL" sz="2300">
                <a:solidFill>
                  <a:srgbClr val="000000"/>
                </a:solidFill>
                <a:latin typeface="Calibri" pitchFamily="34" charset="0"/>
              </a:rPr>
            </a:br>
            <a:r>
              <a:rPr lang="en-US" altLang="nl-NL" sz="2300">
                <a:solidFill>
                  <a:srgbClr val="000000"/>
                </a:solidFill>
                <a:latin typeface="Calibri" pitchFamily="34" charset="0"/>
              </a:rPr>
              <a:t>manier leren bewegen of een aanwijzing gebruiken</a:t>
            </a:r>
            <a:endParaRPr lang="nl-NL" altLang="nl-NL" sz="2300">
              <a:solidFill>
                <a:srgbClr val="000000"/>
              </a:solidFill>
              <a:latin typeface="Calibri" pitchFamily="34" charset="0"/>
            </a:endParaRPr>
          </a:p>
          <a:p>
            <a:pPr eaLnBrk="1" hangingPunct="1">
              <a:lnSpc>
                <a:spcPct val="102000"/>
              </a:lnSpc>
              <a:spcBef>
                <a:spcPts val="1500"/>
              </a:spcBef>
            </a:pPr>
            <a:endParaRPr lang="nl-NL" altLang="nl-NL" sz="2300">
              <a:solidFill>
                <a:srgbClr val="000000"/>
              </a:solidFill>
              <a:latin typeface="Calibri" pitchFamily="34" charset="0"/>
            </a:endParaRPr>
          </a:p>
        </p:txBody>
      </p:sp>
      <p:sp>
        <p:nvSpPr>
          <p:cNvPr id="3076" name="Text Box 3"/>
          <p:cNvSpPr txBox="1">
            <a:spLocks noChangeArrowheads="1"/>
          </p:cNvSpPr>
          <p:nvPr/>
        </p:nvSpPr>
        <p:spPr bwMode="auto">
          <a:xfrm>
            <a:off x="6130348" y="1599417"/>
            <a:ext cx="2849380" cy="363804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marL="341313" indent="-341313" eaLnBrk="0">
              <a:tabLst>
                <a:tab pos="723900" algn="l"/>
                <a:tab pos="1447800" algn="l"/>
                <a:tab pos="2171700" algn="l"/>
                <a:tab pos="2895600" algn="l"/>
              </a:tabLst>
              <a:defRPr>
                <a:solidFill>
                  <a:schemeClr val="tx1"/>
                </a:solidFill>
                <a:latin typeface="Arial" charset="0"/>
              </a:defRPr>
            </a:lvl1pPr>
            <a:lvl2pPr marL="742950" indent="-285750" eaLnBrk="0">
              <a:tabLst>
                <a:tab pos="723900" algn="l"/>
                <a:tab pos="1447800" algn="l"/>
                <a:tab pos="2171700" algn="l"/>
                <a:tab pos="2895600" algn="l"/>
              </a:tabLst>
              <a:defRPr>
                <a:solidFill>
                  <a:schemeClr val="tx1"/>
                </a:solidFill>
                <a:latin typeface="Arial" charset="0"/>
              </a:defRPr>
            </a:lvl2pPr>
            <a:lvl3pPr marL="1143000" indent="-228600" eaLnBrk="0">
              <a:tabLst>
                <a:tab pos="723900" algn="l"/>
                <a:tab pos="1447800" algn="l"/>
                <a:tab pos="2171700" algn="l"/>
                <a:tab pos="2895600" algn="l"/>
              </a:tabLst>
              <a:defRPr>
                <a:solidFill>
                  <a:schemeClr val="tx1"/>
                </a:solidFill>
                <a:latin typeface="Arial" charset="0"/>
              </a:defRPr>
            </a:lvl3pPr>
            <a:lvl4pPr marL="1600200" indent="-228600" eaLnBrk="0">
              <a:tabLst>
                <a:tab pos="723900" algn="l"/>
                <a:tab pos="1447800" algn="l"/>
                <a:tab pos="2171700" algn="l"/>
                <a:tab pos="2895600" algn="l"/>
              </a:tabLst>
              <a:defRPr>
                <a:solidFill>
                  <a:schemeClr val="tx1"/>
                </a:solidFill>
                <a:latin typeface="Arial" charset="0"/>
              </a:defRPr>
            </a:lvl4pPr>
            <a:lvl5pPr marL="2057400" indent="-228600" eaLnBrk="0">
              <a:tabLst>
                <a:tab pos="723900" algn="l"/>
                <a:tab pos="1447800" algn="l"/>
                <a:tab pos="2171700" algn="l"/>
                <a:tab pos="2895600" algn="l"/>
              </a:tabLst>
              <a:defRPr>
                <a:solidFill>
                  <a:schemeClr val="tx1"/>
                </a:solidFill>
                <a:latin typeface="Arial" charset="0"/>
              </a:defRPr>
            </a:lvl5pPr>
            <a:lvl6pPr marL="2514600" indent="-228600" defTabSz="449263" eaLnBrk="0" fontAlgn="base" hangingPunct="0">
              <a:lnSpc>
                <a:spcPct val="93000"/>
              </a:lnSpc>
              <a:spcBef>
                <a:spcPct val="0"/>
              </a:spcBef>
              <a:spcAft>
                <a:spcPct val="0"/>
              </a:spcAft>
              <a:buClr>
                <a:srgbClr val="000000"/>
              </a:buClr>
              <a:buSzPct val="45000"/>
              <a:buFont typeface="Wingdings" pitchFamily="2" charset="2"/>
              <a:tabLst>
                <a:tab pos="723900" algn="l"/>
                <a:tab pos="1447800" algn="l"/>
                <a:tab pos="2171700" algn="l"/>
                <a:tab pos="2895600" algn="l"/>
              </a:tabLst>
              <a:defRPr>
                <a:solidFill>
                  <a:schemeClr val="tx1"/>
                </a:solidFill>
                <a:latin typeface="Arial" charset="0"/>
              </a:defRPr>
            </a:lvl6pPr>
            <a:lvl7pPr marL="2971800" indent="-228600" defTabSz="449263" eaLnBrk="0" fontAlgn="base" hangingPunct="0">
              <a:lnSpc>
                <a:spcPct val="93000"/>
              </a:lnSpc>
              <a:spcBef>
                <a:spcPct val="0"/>
              </a:spcBef>
              <a:spcAft>
                <a:spcPct val="0"/>
              </a:spcAft>
              <a:buClr>
                <a:srgbClr val="000000"/>
              </a:buClr>
              <a:buSzPct val="45000"/>
              <a:buFont typeface="Wingdings" pitchFamily="2" charset="2"/>
              <a:tabLst>
                <a:tab pos="723900" algn="l"/>
                <a:tab pos="1447800" algn="l"/>
                <a:tab pos="2171700" algn="l"/>
                <a:tab pos="2895600" algn="l"/>
              </a:tabLst>
              <a:defRPr>
                <a:solidFill>
                  <a:schemeClr val="tx1"/>
                </a:solidFill>
                <a:latin typeface="Arial" charset="0"/>
              </a:defRPr>
            </a:lvl7pPr>
            <a:lvl8pPr marL="3429000" indent="-228600" defTabSz="449263" eaLnBrk="0" fontAlgn="base" hangingPunct="0">
              <a:lnSpc>
                <a:spcPct val="93000"/>
              </a:lnSpc>
              <a:spcBef>
                <a:spcPct val="0"/>
              </a:spcBef>
              <a:spcAft>
                <a:spcPct val="0"/>
              </a:spcAft>
              <a:buClr>
                <a:srgbClr val="000000"/>
              </a:buClr>
              <a:buSzPct val="45000"/>
              <a:buFont typeface="Wingdings" pitchFamily="2" charset="2"/>
              <a:tabLst>
                <a:tab pos="723900" algn="l"/>
                <a:tab pos="1447800" algn="l"/>
                <a:tab pos="2171700" algn="l"/>
                <a:tab pos="2895600" algn="l"/>
              </a:tabLst>
              <a:defRPr>
                <a:solidFill>
                  <a:schemeClr val="tx1"/>
                </a:solidFill>
                <a:latin typeface="Arial" charset="0"/>
              </a:defRPr>
            </a:lvl8pPr>
            <a:lvl9pPr marL="3886200" indent="-228600" defTabSz="449263" eaLnBrk="0" fontAlgn="base" hangingPunct="0">
              <a:lnSpc>
                <a:spcPct val="93000"/>
              </a:lnSpc>
              <a:spcBef>
                <a:spcPct val="0"/>
              </a:spcBef>
              <a:spcAft>
                <a:spcPct val="0"/>
              </a:spcAft>
              <a:buClr>
                <a:srgbClr val="000000"/>
              </a:buClr>
              <a:buSzPct val="45000"/>
              <a:buFont typeface="Wingdings" pitchFamily="2" charset="2"/>
              <a:tabLst>
                <a:tab pos="723900" algn="l"/>
                <a:tab pos="1447800" algn="l"/>
                <a:tab pos="2171700" algn="l"/>
                <a:tab pos="2895600" algn="l"/>
              </a:tabLst>
              <a:defRPr>
                <a:solidFill>
                  <a:schemeClr val="tx1"/>
                </a:solidFill>
                <a:latin typeface="Arial" charset="0"/>
              </a:defRPr>
            </a:lvl9pPr>
          </a:lstStyle>
          <a:p>
            <a:pPr eaLnBrk="1" hangingPunct="1">
              <a:lnSpc>
                <a:spcPct val="102000"/>
              </a:lnSpc>
              <a:spcBef>
                <a:spcPts val="1750"/>
              </a:spcBef>
            </a:pPr>
            <a:r>
              <a:rPr lang="nl-NL" altLang="nl-NL" sz="2800">
                <a:solidFill>
                  <a:schemeClr val="accent1"/>
                </a:solidFill>
                <a:latin typeface="Calibri" pitchFamily="34" charset="0"/>
              </a:rPr>
              <a:t>Omgeving</a:t>
            </a:r>
          </a:p>
          <a:p>
            <a:pPr eaLnBrk="1" hangingPunct="1">
              <a:lnSpc>
                <a:spcPct val="102000"/>
              </a:lnSpc>
              <a:spcBef>
                <a:spcPts val="1500"/>
              </a:spcBef>
            </a:pPr>
            <a:r>
              <a:rPr lang="nl-NL" altLang="nl-NL" sz="2300">
                <a:solidFill>
                  <a:srgbClr val="000000"/>
                </a:solidFill>
                <a:latin typeface="Calibri" pitchFamily="34" charset="0"/>
              </a:rPr>
              <a:t>Fysiek: bv. indeling, verlichting, hulpmiddelen</a:t>
            </a:r>
          </a:p>
          <a:p>
            <a:pPr eaLnBrk="1" hangingPunct="1">
              <a:lnSpc>
                <a:spcPct val="102000"/>
              </a:lnSpc>
              <a:spcBef>
                <a:spcPts val="1500"/>
              </a:spcBef>
            </a:pPr>
            <a:r>
              <a:rPr lang="nl-NL" altLang="nl-NL" sz="2300">
                <a:solidFill>
                  <a:srgbClr val="000000"/>
                </a:solidFill>
                <a:latin typeface="Calibri" pitchFamily="34" charset="0"/>
              </a:rPr>
              <a:t>Sociaal: bv. begeleiding, ondersteuning</a:t>
            </a:r>
          </a:p>
          <a:p>
            <a:pPr eaLnBrk="1" hangingPunct="1">
              <a:lnSpc>
                <a:spcPct val="102000"/>
              </a:lnSpc>
              <a:spcBef>
                <a:spcPts val="1500"/>
              </a:spcBef>
            </a:pPr>
            <a:endParaRPr lang="nl-NL" altLang="nl-NL" sz="2300">
              <a:solidFill>
                <a:srgbClr val="000000"/>
              </a:solidFill>
              <a:latin typeface="Calibri" pitchFamily="34" charset="0"/>
            </a:endParaRPr>
          </a:p>
        </p:txBody>
      </p:sp>
      <p:sp>
        <p:nvSpPr>
          <p:cNvPr id="3077" name="Text Box 4"/>
          <p:cNvSpPr txBox="1">
            <a:spLocks noChangeArrowheads="1"/>
          </p:cNvSpPr>
          <p:nvPr/>
        </p:nvSpPr>
        <p:spPr bwMode="auto">
          <a:xfrm>
            <a:off x="1185748" y="5487072"/>
            <a:ext cx="6481293" cy="10873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marL="341313" indent="-341313" eaLnBrk="0">
              <a:tabLst>
                <a:tab pos="723900" algn="l"/>
                <a:tab pos="1447800" algn="l"/>
                <a:tab pos="2171700" algn="l"/>
                <a:tab pos="2895600" algn="l"/>
                <a:tab pos="3619500" algn="l"/>
                <a:tab pos="4343400" algn="l"/>
                <a:tab pos="5067300" algn="l"/>
                <a:tab pos="5791200" algn="l"/>
                <a:tab pos="6515100" algn="l"/>
              </a:tabLst>
              <a:defRPr>
                <a:solidFill>
                  <a:schemeClr val="tx1"/>
                </a:solidFill>
                <a:latin typeface="Arial" charset="0"/>
              </a:defRPr>
            </a:lvl1pPr>
            <a:lvl2pPr marL="742950" indent="-285750" eaLnBrk="0">
              <a:tabLst>
                <a:tab pos="723900" algn="l"/>
                <a:tab pos="1447800" algn="l"/>
                <a:tab pos="2171700" algn="l"/>
                <a:tab pos="2895600" algn="l"/>
                <a:tab pos="3619500" algn="l"/>
                <a:tab pos="4343400" algn="l"/>
                <a:tab pos="5067300" algn="l"/>
                <a:tab pos="5791200" algn="l"/>
                <a:tab pos="6515100" algn="l"/>
              </a:tabLst>
              <a:defRPr>
                <a:solidFill>
                  <a:schemeClr val="tx1"/>
                </a:solidFill>
                <a:latin typeface="Arial" charset="0"/>
              </a:defRPr>
            </a:lvl2pPr>
            <a:lvl3pPr marL="1143000" indent="-228600" eaLnBrk="0">
              <a:tabLst>
                <a:tab pos="723900" algn="l"/>
                <a:tab pos="1447800" algn="l"/>
                <a:tab pos="2171700" algn="l"/>
                <a:tab pos="2895600" algn="l"/>
                <a:tab pos="3619500" algn="l"/>
                <a:tab pos="4343400" algn="l"/>
                <a:tab pos="5067300" algn="l"/>
                <a:tab pos="5791200" algn="l"/>
                <a:tab pos="6515100" algn="l"/>
              </a:tabLst>
              <a:defRPr>
                <a:solidFill>
                  <a:schemeClr val="tx1"/>
                </a:solidFill>
                <a:latin typeface="Arial" charset="0"/>
              </a:defRPr>
            </a:lvl3pPr>
            <a:lvl4pPr marL="1600200" indent="-228600" eaLnBrk="0">
              <a:tabLst>
                <a:tab pos="723900" algn="l"/>
                <a:tab pos="1447800" algn="l"/>
                <a:tab pos="2171700" algn="l"/>
                <a:tab pos="2895600" algn="l"/>
                <a:tab pos="3619500" algn="l"/>
                <a:tab pos="4343400" algn="l"/>
                <a:tab pos="5067300" algn="l"/>
                <a:tab pos="5791200" algn="l"/>
                <a:tab pos="6515100" algn="l"/>
              </a:tabLst>
              <a:defRPr>
                <a:solidFill>
                  <a:schemeClr val="tx1"/>
                </a:solidFill>
                <a:latin typeface="Arial" charset="0"/>
              </a:defRPr>
            </a:lvl4pPr>
            <a:lvl5pPr marL="2057400" indent="-228600" eaLnBrk="0">
              <a:tabLst>
                <a:tab pos="723900" algn="l"/>
                <a:tab pos="1447800" algn="l"/>
                <a:tab pos="2171700" algn="l"/>
                <a:tab pos="2895600" algn="l"/>
                <a:tab pos="3619500" algn="l"/>
                <a:tab pos="4343400" algn="l"/>
                <a:tab pos="5067300" algn="l"/>
                <a:tab pos="5791200" algn="l"/>
                <a:tab pos="6515100" algn="l"/>
              </a:tabLst>
              <a:defRPr>
                <a:solidFill>
                  <a:schemeClr val="tx1"/>
                </a:solidFill>
                <a:latin typeface="Arial" charset="0"/>
              </a:defRPr>
            </a:lvl5pPr>
            <a:lvl6pPr marL="2514600" indent="-228600" defTabSz="449263" eaLnBrk="0" fontAlgn="base" hangingPunct="0">
              <a:lnSpc>
                <a:spcPct val="93000"/>
              </a:lnSpc>
              <a:spcBef>
                <a:spcPct val="0"/>
              </a:spcBef>
              <a:spcAft>
                <a:spcPct val="0"/>
              </a:spcAft>
              <a:buClr>
                <a:srgbClr val="000000"/>
              </a:buClr>
              <a:buSzPct val="45000"/>
              <a:buFont typeface="Wingdings" pitchFamily="2" charset="2"/>
              <a:tabLst>
                <a:tab pos="723900" algn="l"/>
                <a:tab pos="1447800" algn="l"/>
                <a:tab pos="2171700" algn="l"/>
                <a:tab pos="2895600" algn="l"/>
                <a:tab pos="3619500" algn="l"/>
                <a:tab pos="4343400" algn="l"/>
                <a:tab pos="5067300" algn="l"/>
                <a:tab pos="5791200" algn="l"/>
                <a:tab pos="6515100" algn="l"/>
              </a:tabLst>
              <a:defRPr>
                <a:solidFill>
                  <a:schemeClr val="tx1"/>
                </a:solidFill>
                <a:latin typeface="Arial" charset="0"/>
              </a:defRPr>
            </a:lvl6pPr>
            <a:lvl7pPr marL="2971800" indent="-228600" defTabSz="449263" eaLnBrk="0" fontAlgn="base" hangingPunct="0">
              <a:lnSpc>
                <a:spcPct val="93000"/>
              </a:lnSpc>
              <a:spcBef>
                <a:spcPct val="0"/>
              </a:spcBef>
              <a:spcAft>
                <a:spcPct val="0"/>
              </a:spcAft>
              <a:buClr>
                <a:srgbClr val="000000"/>
              </a:buClr>
              <a:buSzPct val="45000"/>
              <a:buFont typeface="Wingdings" pitchFamily="2" charset="2"/>
              <a:tabLst>
                <a:tab pos="723900" algn="l"/>
                <a:tab pos="1447800" algn="l"/>
                <a:tab pos="2171700" algn="l"/>
                <a:tab pos="2895600" algn="l"/>
                <a:tab pos="3619500" algn="l"/>
                <a:tab pos="4343400" algn="l"/>
                <a:tab pos="5067300" algn="l"/>
                <a:tab pos="5791200" algn="l"/>
                <a:tab pos="6515100" algn="l"/>
              </a:tabLst>
              <a:defRPr>
                <a:solidFill>
                  <a:schemeClr val="tx1"/>
                </a:solidFill>
                <a:latin typeface="Arial" charset="0"/>
              </a:defRPr>
            </a:lvl7pPr>
            <a:lvl8pPr marL="3429000" indent="-228600" defTabSz="449263" eaLnBrk="0" fontAlgn="base" hangingPunct="0">
              <a:lnSpc>
                <a:spcPct val="93000"/>
              </a:lnSpc>
              <a:spcBef>
                <a:spcPct val="0"/>
              </a:spcBef>
              <a:spcAft>
                <a:spcPct val="0"/>
              </a:spcAft>
              <a:buClr>
                <a:srgbClr val="000000"/>
              </a:buClr>
              <a:buSzPct val="45000"/>
              <a:buFont typeface="Wingdings" pitchFamily="2" charset="2"/>
              <a:tabLst>
                <a:tab pos="723900" algn="l"/>
                <a:tab pos="1447800" algn="l"/>
                <a:tab pos="2171700" algn="l"/>
                <a:tab pos="2895600" algn="l"/>
                <a:tab pos="3619500" algn="l"/>
                <a:tab pos="4343400" algn="l"/>
                <a:tab pos="5067300" algn="l"/>
                <a:tab pos="5791200" algn="l"/>
                <a:tab pos="6515100" algn="l"/>
              </a:tabLst>
              <a:defRPr>
                <a:solidFill>
                  <a:schemeClr val="tx1"/>
                </a:solidFill>
                <a:latin typeface="Arial" charset="0"/>
              </a:defRPr>
            </a:lvl8pPr>
            <a:lvl9pPr marL="3886200" indent="-228600" defTabSz="449263" eaLnBrk="0" fontAlgn="base" hangingPunct="0">
              <a:lnSpc>
                <a:spcPct val="93000"/>
              </a:lnSpc>
              <a:spcBef>
                <a:spcPct val="0"/>
              </a:spcBef>
              <a:spcAft>
                <a:spcPct val="0"/>
              </a:spcAft>
              <a:buClr>
                <a:srgbClr val="000000"/>
              </a:buClr>
              <a:buSzPct val="45000"/>
              <a:buFont typeface="Wingdings" pitchFamily="2" charset="2"/>
              <a:tabLst>
                <a:tab pos="723900" algn="l"/>
                <a:tab pos="1447800" algn="l"/>
                <a:tab pos="2171700" algn="l"/>
                <a:tab pos="2895600" algn="l"/>
                <a:tab pos="3619500" algn="l"/>
                <a:tab pos="4343400" algn="l"/>
                <a:tab pos="5067300" algn="l"/>
                <a:tab pos="5791200" algn="l"/>
                <a:tab pos="6515100" algn="l"/>
              </a:tabLst>
              <a:defRPr>
                <a:solidFill>
                  <a:schemeClr val="tx1"/>
                </a:solidFill>
                <a:latin typeface="Arial" charset="0"/>
              </a:defRPr>
            </a:lvl9pPr>
          </a:lstStyle>
          <a:p>
            <a:pPr algn="ctr" eaLnBrk="1" hangingPunct="1">
              <a:lnSpc>
                <a:spcPct val="102000"/>
              </a:lnSpc>
              <a:spcBef>
                <a:spcPts val="1750"/>
              </a:spcBef>
            </a:pPr>
            <a:r>
              <a:rPr lang="en-US" altLang="nl-NL" sz="2800">
                <a:solidFill>
                  <a:srgbClr val="333399"/>
                </a:solidFill>
                <a:latin typeface="Calibri" pitchFamily="34" charset="0"/>
              </a:rPr>
              <a:t>Activiteit</a:t>
            </a:r>
            <a:r>
              <a:rPr lang="en-US" altLang="nl-NL" sz="2800">
                <a:solidFill>
                  <a:srgbClr val="6880BE"/>
                </a:solidFill>
                <a:latin typeface="Calibri" pitchFamily="34" charset="0"/>
              </a:rPr>
              <a:t> </a:t>
            </a:r>
            <a:r>
              <a:rPr lang="en-US" altLang="nl-NL" sz="2800">
                <a:solidFill>
                  <a:srgbClr val="000000"/>
                </a:solidFill>
                <a:latin typeface="Calibri" pitchFamily="34" charset="0"/>
              </a:rPr>
              <a:t> </a:t>
            </a:r>
          </a:p>
          <a:p>
            <a:pPr algn="ctr" eaLnBrk="1" hangingPunct="1">
              <a:lnSpc>
                <a:spcPct val="102000"/>
              </a:lnSpc>
              <a:spcBef>
                <a:spcPts val="1500"/>
              </a:spcBef>
            </a:pPr>
            <a:r>
              <a:rPr lang="en-US" altLang="nl-NL" sz="2300">
                <a:solidFill>
                  <a:srgbClr val="000000"/>
                </a:solidFill>
                <a:latin typeface="Calibri" pitchFamily="34" charset="0"/>
              </a:rPr>
              <a:t>Bv. duur, tijdstip, volgorde, complexiteit</a:t>
            </a:r>
          </a:p>
        </p:txBody>
      </p:sp>
      <p:sp>
        <p:nvSpPr>
          <p:cNvPr id="3078" name="Text Box 5"/>
          <p:cNvSpPr txBox="1">
            <a:spLocks noChangeArrowheads="1"/>
          </p:cNvSpPr>
          <p:nvPr/>
        </p:nvSpPr>
        <p:spPr bwMode="auto">
          <a:xfrm>
            <a:off x="2743350" y="3200513"/>
            <a:ext cx="3428813" cy="46537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eaLnBrk="0">
              <a:defRPr>
                <a:solidFill>
                  <a:schemeClr val="tx1"/>
                </a:solidFill>
                <a:latin typeface="Arial" charset="0"/>
              </a:defRPr>
            </a:lvl1pPr>
            <a:lvl2pPr marL="742950" indent="-285750" eaLnBrk="0">
              <a:defRPr>
                <a:solidFill>
                  <a:schemeClr val="tx1"/>
                </a:solidFill>
                <a:latin typeface="Arial" charset="0"/>
              </a:defRPr>
            </a:lvl2pPr>
            <a:lvl3pPr marL="1143000" indent="-228600" eaLnBrk="0">
              <a:defRPr>
                <a:solidFill>
                  <a:schemeClr val="tx1"/>
                </a:solidFill>
                <a:latin typeface="Arial" charset="0"/>
              </a:defRPr>
            </a:lvl3pPr>
            <a:lvl4pPr marL="1600200" indent="-228600" eaLnBrk="0">
              <a:defRPr>
                <a:solidFill>
                  <a:schemeClr val="tx1"/>
                </a:solidFill>
                <a:latin typeface="Arial" charset="0"/>
              </a:defRPr>
            </a:lvl4pPr>
            <a:lvl5pPr marL="2057400" indent="-228600" eaLnBrk="0">
              <a:defRPr>
                <a:solidFill>
                  <a:schemeClr val="tx1"/>
                </a:solidFill>
                <a:latin typeface="Arial" charset="0"/>
              </a:defRPr>
            </a:lvl5pPr>
            <a:lvl6pPr marL="2514600" indent="-228600" defTabSz="449263" eaLnBrk="0" fontAlgn="base" hangingPunct="0">
              <a:lnSpc>
                <a:spcPct val="93000"/>
              </a:lnSpc>
              <a:spcBef>
                <a:spcPct val="0"/>
              </a:spcBef>
              <a:spcAft>
                <a:spcPct val="0"/>
              </a:spcAft>
              <a:buClr>
                <a:srgbClr val="000000"/>
              </a:buClr>
              <a:buSzPct val="45000"/>
              <a:buFont typeface="Wingdings" pitchFamily="2" charset="2"/>
              <a:defRPr>
                <a:solidFill>
                  <a:schemeClr val="tx1"/>
                </a:solidFill>
                <a:latin typeface="Arial" charset="0"/>
              </a:defRPr>
            </a:lvl6pPr>
            <a:lvl7pPr marL="2971800" indent="-228600" defTabSz="449263" eaLnBrk="0" fontAlgn="base" hangingPunct="0">
              <a:lnSpc>
                <a:spcPct val="93000"/>
              </a:lnSpc>
              <a:spcBef>
                <a:spcPct val="0"/>
              </a:spcBef>
              <a:spcAft>
                <a:spcPct val="0"/>
              </a:spcAft>
              <a:buClr>
                <a:srgbClr val="000000"/>
              </a:buClr>
              <a:buSzPct val="45000"/>
              <a:buFont typeface="Wingdings" pitchFamily="2" charset="2"/>
              <a:defRPr>
                <a:solidFill>
                  <a:schemeClr val="tx1"/>
                </a:solidFill>
                <a:latin typeface="Arial" charset="0"/>
              </a:defRPr>
            </a:lvl7pPr>
            <a:lvl8pPr marL="3429000" indent="-228600" defTabSz="449263" eaLnBrk="0" fontAlgn="base" hangingPunct="0">
              <a:lnSpc>
                <a:spcPct val="93000"/>
              </a:lnSpc>
              <a:spcBef>
                <a:spcPct val="0"/>
              </a:spcBef>
              <a:spcAft>
                <a:spcPct val="0"/>
              </a:spcAft>
              <a:buClr>
                <a:srgbClr val="000000"/>
              </a:buClr>
              <a:buSzPct val="45000"/>
              <a:buFont typeface="Wingdings" pitchFamily="2" charset="2"/>
              <a:defRPr>
                <a:solidFill>
                  <a:schemeClr val="tx1"/>
                </a:solidFill>
                <a:latin typeface="Arial" charset="0"/>
              </a:defRPr>
            </a:lvl8pPr>
            <a:lvl9pPr marL="3886200" indent="-228600" defTabSz="449263" eaLnBrk="0" fontAlgn="base" hangingPunct="0">
              <a:lnSpc>
                <a:spcPct val="93000"/>
              </a:lnSpc>
              <a:spcBef>
                <a:spcPct val="0"/>
              </a:spcBef>
              <a:spcAft>
                <a:spcPct val="0"/>
              </a:spcAft>
              <a:buClr>
                <a:srgbClr val="000000"/>
              </a:buClr>
              <a:buSzPct val="45000"/>
              <a:buFont typeface="Wingdings" pitchFamily="2" charset="2"/>
              <a:defRPr>
                <a:solidFill>
                  <a:schemeClr val="tx1"/>
                </a:solidFill>
                <a:latin typeface="Arial" charset="0"/>
              </a:defRPr>
            </a:lvl9pPr>
          </a:lstStyle>
          <a:p>
            <a:pPr eaLnBrk="1"/>
            <a:endParaRPr lang="nl-NL" altLang="nl-NL"/>
          </a:p>
        </p:txBody>
      </p:sp>
      <p:sp>
        <p:nvSpPr>
          <p:cNvPr id="3079" name="Text Box 6"/>
          <p:cNvSpPr txBox="1">
            <a:spLocks noChangeArrowheads="1"/>
          </p:cNvSpPr>
          <p:nvPr/>
        </p:nvSpPr>
        <p:spPr bwMode="auto">
          <a:xfrm>
            <a:off x="3488548" y="3200512"/>
            <a:ext cx="1829398" cy="55609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eaLnBrk="0">
              <a:tabLst>
                <a:tab pos="723900" algn="l"/>
                <a:tab pos="1447800" algn="l"/>
              </a:tabLst>
              <a:defRPr>
                <a:solidFill>
                  <a:schemeClr val="tx1"/>
                </a:solidFill>
                <a:latin typeface="Arial" charset="0"/>
              </a:defRPr>
            </a:lvl1pPr>
            <a:lvl2pPr marL="742950" indent="-285750" eaLnBrk="0">
              <a:tabLst>
                <a:tab pos="723900" algn="l"/>
                <a:tab pos="1447800" algn="l"/>
              </a:tabLst>
              <a:defRPr>
                <a:solidFill>
                  <a:schemeClr val="tx1"/>
                </a:solidFill>
                <a:latin typeface="Arial" charset="0"/>
              </a:defRPr>
            </a:lvl2pPr>
            <a:lvl3pPr marL="1143000" indent="-228600" eaLnBrk="0">
              <a:tabLst>
                <a:tab pos="723900" algn="l"/>
                <a:tab pos="1447800" algn="l"/>
              </a:tabLst>
              <a:defRPr>
                <a:solidFill>
                  <a:schemeClr val="tx1"/>
                </a:solidFill>
                <a:latin typeface="Arial" charset="0"/>
              </a:defRPr>
            </a:lvl3pPr>
            <a:lvl4pPr marL="1600200" indent="-228600" eaLnBrk="0">
              <a:tabLst>
                <a:tab pos="723900" algn="l"/>
                <a:tab pos="1447800" algn="l"/>
              </a:tabLst>
              <a:defRPr>
                <a:solidFill>
                  <a:schemeClr val="tx1"/>
                </a:solidFill>
                <a:latin typeface="Arial" charset="0"/>
              </a:defRPr>
            </a:lvl4pPr>
            <a:lvl5pPr marL="2057400" indent="-228600" eaLnBrk="0">
              <a:tabLst>
                <a:tab pos="723900" algn="l"/>
                <a:tab pos="1447800" algn="l"/>
              </a:tabLst>
              <a:defRPr>
                <a:solidFill>
                  <a:schemeClr val="tx1"/>
                </a:solidFill>
                <a:latin typeface="Arial" charset="0"/>
              </a:defRPr>
            </a:lvl5pPr>
            <a:lvl6pPr marL="2514600" indent="-228600" defTabSz="449263" eaLnBrk="0" fontAlgn="base" hangingPunct="0">
              <a:lnSpc>
                <a:spcPct val="93000"/>
              </a:lnSpc>
              <a:spcBef>
                <a:spcPct val="0"/>
              </a:spcBef>
              <a:spcAft>
                <a:spcPct val="0"/>
              </a:spcAft>
              <a:buClr>
                <a:srgbClr val="000000"/>
              </a:buClr>
              <a:buSzPct val="45000"/>
              <a:buFont typeface="Wingdings" pitchFamily="2" charset="2"/>
              <a:tabLst>
                <a:tab pos="723900" algn="l"/>
                <a:tab pos="1447800" algn="l"/>
              </a:tabLst>
              <a:defRPr>
                <a:solidFill>
                  <a:schemeClr val="tx1"/>
                </a:solidFill>
                <a:latin typeface="Arial" charset="0"/>
              </a:defRPr>
            </a:lvl6pPr>
            <a:lvl7pPr marL="2971800" indent="-228600" defTabSz="449263" eaLnBrk="0" fontAlgn="base" hangingPunct="0">
              <a:lnSpc>
                <a:spcPct val="93000"/>
              </a:lnSpc>
              <a:spcBef>
                <a:spcPct val="0"/>
              </a:spcBef>
              <a:spcAft>
                <a:spcPct val="0"/>
              </a:spcAft>
              <a:buClr>
                <a:srgbClr val="000000"/>
              </a:buClr>
              <a:buSzPct val="45000"/>
              <a:buFont typeface="Wingdings" pitchFamily="2" charset="2"/>
              <a:tabLst>
                <a:tab pos="723900" algn="l"/>
                <a:tab pos="1447800" algn="l"/>
              </a:tabLst>
              <a:defRPr>
                <a:solidFill>
                  <a:schemeClr val="tx1"/>
                </a:solidFill>
                <a:latin typeface="Arial" charset="0"/>
              </a:defRPr>
            </a:lvl7pPr>
            <a:lvl8pPr marL="3429000" indent="-228600" defTabSz="449263" eaLnBrk="0" fontAlgn="base" hangingPunct="0">
              <a:lnSpc>
                <a:spcPct val="93000"/>
              </a:lnSpc>
              <a:spcBef>
                <a:spcPct val="0"/>
              </a:spcBef>
              <a:spcAft>
                <a:spcPct val="0"/>
              </a:spcAft>
              <a:buClr>
                <a:srgbClr val="000000"/>
              </a:buClr>
              <a:buSzPct val="45000"/>
              <a:buFont typeface="Wingdings" pitchFamily="2" charset="2"/>
              <a:tabLst>
                <a:tab pos="723900" algn="l"/>
                <a:tab pos="1447800" algn="l"/>
              </a:tabLst>
              <a:defRPr>
                <a:solidFill>
                  <a:schemeClr val="tx1"/>
                </a:solidFill>
                <a:latin typeface="Arial" charset="0"/>
              </a:defRPr>
            </a:lvl8pPr>
            <a:lvl9pPr marL="3886200" indent="-228600" defTabSz="449263" eaLnBrk="0" fontAlgn="base" hangingPunct="0">
              <a:lnSpc>
                <a:spcPct val="93000"/>
              </a:lnSpc>
              <a:spcBef>
                <a:spcPct val="0"/>
              </a:spcBef>
              <a:spcAft>
                <a:spcPct val="0"/>
              </a:spcAft>
              <a:buClr>
                <a:srgbClr val="000000"/>
              </a:buClr>
              <a:buSzPct val="45000"/>
              <a:buFont typeface="Wingdings" pitchFamily="2" charset="2"/>
              <a:tabLst>
                <a:tab pos="723900" algn="l"/>
                <a:tab pos="1447800" algn="l"/>
              </a:tabLst>
              <a:defRPr>
                <a:solidFill>
                  <a:schemeClr val="tx1"/>
                </a:solidFill>
                <a:latin typeface="Arial" charset="0"/>
              </a:defRPr>
            </a:lvl9pPr>
          </a:lstStyle>
          <a:p>
            <a:pPr algn="ctr" eaLnBrk="1" hangingPunct="1">
              <a:lnSpc>
                <a:spcPct val="102000"/>
              </a:lnSpc>
            </a:pPr>
            <a:r>
              <a:rPr lang="nl-NL" altLang="nl-NL" sz="2800" b="1">
                <a:solidFill>
                  <a:srgbClr val="6880BE"/>
                </a:solidFill>
                <a:latin typeface="Calibri" pitchFamily="34" charset="0"/>
              </a:rPr>
              <a:t>HANDELEN</a:t>
            </a:r>
          </a:p>
        </p:txBody>
      </p:sp>
      <p:cxnSp>
        <p:nvCxnSpPr>
          <p:cNvPr id="3080" name="AutoShape 7"/>
          <p:cNvCxnSpPr>
            <a:cxnSpLocks noChangeShapeType="1"/>
            <a:stCxn id="3083" idx="4"/>
          </p:cNvCxnSpPr>
          <p:nvPr/>
        </p:nvCxnSpPr>
        <p:spPr bwMode="auto">
          <a:xfrm>
            <a:off x="4403995" y="4037182"/>
            <a:ext cx="38828" cy="1414610"/>
          </a:xfrm>
          <a:prstGeom prst="straightConnector1">
            <a:avLst/>
          </a:prstGeom>
          <a:noFill/>
          <a:ln w="9525">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3081" name="AutoShape 8"/>
          <p:cNvCxnSpPr>
            <a:cxnSpLocks noChangeShapeType="1"/>
            <a:stCxn id="3083" idx="7"/>
          </p:cNvCxnSpPr>
          <p:nvPr/>
        </p:nvCxnSpPr>
        <p:spPr bwMode="auto">
          <a:xfrm flipV="1">
            <a:off x="5193995" y="2207597"/>
            <a:ext cx="784028" cy="855150"/>
          </a:xfrm>
          <a:prstGeom prst="straightConnector1">
            <a:avLst/>
          </a:prstGeom>
          <a:noFill/>
          <a:ln w="9525">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3082" name="AutoShape 9"/>
          <p:cNvCxnSpPr>
            <a:cxnSpLocks noChangeShapeType="1"/>
            <a:stCxn id="3083" idx="1"/>
          </p:cNvCxnSpPr>
          <p:nvPr/>
        </p:nvCxnSpPr>
        <p:spPr bwMode="auto">
          <a:xfrm flipH="1" flipV="1">
            <a:off x="2810552" y="2209278"/>
            <a:ext cx="801948" cy="853470"/>
          </a:xfrm>
          <a:prstGeom prst="straightConnector1">
            <a:avLst/>
          </a:prstGeom>
          <a:noFill/>
          <a:ln w="9525">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sp>
        <p:nvSpPr>
          <p:cNvPr id="3083" name="Oval 12"/>
          <p:cNvSpPr>
            <a:spLocks noChangeArrowheads="1"/>
          </p:cNvSpPr>
          <p:nvPr/>
        </p:nvSpPr>
        <p:spPr bwMode="auto">
          <a:xfrm>
            <a:off x="3285448" y="2894742"/>
            <a:ext cx="2235599" cy="1142440"/>
          </a:xfrm>
          <a:prstGeom prst="ellipse">
            <a:avLst/>
          </a:prstGeom>
          <a:noFill/>
          <a:ln w="9525">
            <a:solidFill>
              <a:srgbClr val="FF3399"/>
            </a:solidFill>
            <a:round/>
            <a:headEnd/>
            <a:tailEnd/>
          </a:ln>
          <a:effectLst/>
          <a:extLst>
            <a:ext uri="{909E8E84-426E-40DD-AFC4-6F175D3DCCD1}">
              <a14:hiddenFill xmlns:a14="http://schemas.microsoft.com/office/drawing/2010/main">
                <a:solidFill>
                  <a:srgbClr val="00B8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a:defRPr>
                <a:solidFill>
                  <a:schemeClr val="tx1"/>
                </a:solidFill>
                <a:latin typeface="Arial" charset="0"/>
              </a:defRPr>
            </a:lvl1pPr>
            <a:lvl2pPr marL="742950" indent="-285750" eaLnBrk="0">
              <a:defRPr>
                <a:solidFill>
                  <a:schemeClr val="tx1"/>
                </a:solidFill>
                <a:latin typeface="Arial" charset="0"/>
              </a:defRPr>
            </a:lvl2pPr>
            <a:lvl3pPr marL="1143000" indent="-228600" eaLnBrk="0">
              <a:defRPr>
                <a:solidFill>
                  <a:schemeClr val="tx1"/>
                </a:solidFill>
                <a:latin typeface="Arial" charset="0"/>
              </a:defRPr>
            </a:lvl3pPr>
            <a:lvl4pPr marL="1600200" indent="-228600" eaLnBrk="0">
              <a:defRPr>
                <a:solidFill>
                  <a:schemeClr val="tx1"/>
                </a:solidFill>
                <a:latin typeface="Arial" charset="0"/>
              </a:defRPr>
            </a:lvl4pPr>
            <a:lvl5pPr marL="2057400" indent="-228600" eaLnBrk="0">
              <a:defRPr>
                <a:solidFill>
                  <a:schemeClr val="tx1"/>
                </a:solidFill>
                <a:latin typeface="Arial" charset="0"/>
              </a:defRPr>
            </a:lvl5pPr>
            <a:lvl6pPr marL="2514600" indent="-228600" defTabSz="449263" eaLnBrk="0" fontAlgn="base" hangingPunct="0">
              <a:lnSpc>
                <a:spcPct val="93000"/>
              </a:lnSpc>
              <a:spcBef>
                <a:spcPct val="0"/>
              </a:spcBef>
              <a:spcAft>
                <a:spcPct val="0"/>
              </a:spcAft>
              <a:buClr>
                <a:srgbClr val="000000"/>
              </a:buClr>
              <a:buSzPct val="45000"/>
              <a:buFont typeface="Wingdings" pitchFamily="2" charset="2"/>
              <a:defRPr>
                <a:solidFill>
                  <a:schemeClr val="tx1"/>
                </a:solidFill>
                <a:latin typeface="Arial" charset="0"/>
              </a:defRPr>
            </a:lvl6pPr>
            <a:lvl7pPr marL="2971800" indent="-228600" defTabSz="449263" eaLnBrk="0" fontAlgn="base" hangingPunct="0">
              <a:lnSpc>
                <a:spcPct val="93000"/>
              </a:lnSpc>
              <a:spcBef>
                <a:spcPct val="0"/>
              </a:spcBef>
              <a:spcAft>
                <a:spcPct val="0"/>
              </a:spcAft>
              <a:buClr>
                <a:srgbClr val="000000"/>
              </a:buClr>
              <a:buSzPct val="45000"/>
              <a:buFont typeface="Wingdings" pitchFamily="2" charset="2"/>
              <a:defRPr>
                <a:solidFill>
                  <a:schemeClr val="tx1"/>
                </a:solidFill>
                <a:latin typeface="Arial" charset="0"/>
              </a:defRPr>
            </a:lvl7pPr>
            <a:lvl8pPr marL="3429000" indent="-228600" defTabSz="449263" eaLnBrk="0" fontAlgn="base" hangingPunct="0">
              <a:lnSpc>
                <a:spcPct val="93000"/>
              </a:lnSpc>
              <a:spcBef>
                <a:spcPct val="0"/>
              </a:spcBef>
              <a:spcAft>
                <a:spcPct val="0"/>
              </a:spcAft>
              <a:buClr>
                <a:srgbClr val="000000"/>
              </a:buClr>
              <a:buSzPct val="45000"/>
              <a:buFont typeface="Wingdings" pitchFamily="2" charset="2"/>
              <a:defRPr>
                <a:solidFill>
                  <a:schemeClr val="tx1"/>
                </a:solidFill>
                <a:latin typeface="Arial" charset="0"/>
              </a:defRPr>
            </a:lvl8pPr>
            <a:lvl9pPr marL="3886200" indent="-228600" defTabSz="449263" eaLnBrk="0" fontAlgn="base" hangingPunct="0">
              <a:lnSpc>
                <a:spcPct val="93000"/>
              </a:lnSpc>
              <a:spcBef>
                <a:spcPct val="0"/>
              </a:spcBef>
              <a:spcAft>
                <a:spcPct val="0"/>
              </a:spcAft>
              <a:buClr>
                <a:srgbClr val="000000"/>
              </a:buClr>
              <a:buSzPct val="45000"/>
              <a:buFont typeface="Wingdings" pitchFamily="2" charset="2"/>
              <a:defRPr>
                <a:solidFill>
                  <a:schemeClr val="tx1"/>
                </a:solidFill>
                <a:latin typeface="Arial" charset="0"/>
              </a:defRPr>
            </a:lvl9pPr>
          </a:lstStyle>
          <a:p>
            <a:pPr eaLnBrk="1"/>
            <a:endParaRPr lang="nl-NL" altLang="nl-NL"/>
          </a:p>
        </p:txBody>
      </p:sp>
      <p:pic>
        <p:nvPicPr>
          <p:cNvPr id="3084" name="Picture 1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81748" y="228488"/>
            <a:ext cx="1585975" cy="604821"/>
          </a:xfrm>
          <a:prstGeom prst="rect">
            <a:avLst/>
          </a:prstGeom>
          <a:noFill/>
          <a:ln>
            <a:noFill/>
          </a:ln>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540418748"/>
      </p:ext>
    </p:extLst>
  </p:cSld>
  <p:clrMapOvr>
    <a:masterClrMapping/>
  </p:clrMapOvr>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ext Box 1"/>
          <p:cNvSpPr txBox="1">
            <a:spLocks noChangeArrowheads="1"/>
          </p:cNvSpPr>
          <p:nvPr/>
        </p:nvSpPr>
        <p:spPr bwMode="auto">
          <a:xfrm>
            <a:off x="507751" y="381374"/>
            <a:ext cx="7771578" cy="70058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lvl1pPr eaLnBrk="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tx1"/>
                </a:solidFill>
                <a:latin typeface="Arial" charset="0"/>
              </a:defRPr>
            </a:lvl1pPr>
            <a:lvl2pPr marL="742950" indent="-285750" eaLnBrk="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tx1"/>
                </a:solidFill>
                <a:latin typeface="Arial" charset="0"/>
              </a:defRPr>
            </a:lvl2pPr>
            <a:lvl3pPr marL="1143000" indent="-228600" eaLnBrk="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tx1"/>
                </a:solidFill>
                <a:latin typeface="Arial" charset="0"/>
              </a:defRPr>
            </a:lvl3pPr>
            <a:lvl4pPr marL="1600200" indent="-228600" eaLnBrk="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tx1"/>
                </a:solidFill>
                <a:latin typeface="Arial" charset="0"/>
              </a:defRPr>
            </a:lvl4pPr>
            <a:lvl5pPr marL="2057400" indent="-228600" eaLnBrk="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tx1"/>
                </a:solidFill>
                <a:latin typeface="Arial" charset="0"/>
              </a:defRPr>
            </a:lvl5pPr>
            <a:lvl6pPr marL="2514600" indent="-228600" defTabSz="449263" eaLnBrk="0" fontAlgn="base" hangingPunct="0">
              <a:lnSpc>
                <a:spcPct val="93000"/>
              </a:lnSpc>
              <a:spcBef>
                <a:spcPct val="0"/>
              </a:spcBef>
              <a:spcAft>
                <a:spcPct val="0"/>
              </a:spcAft>
              <a:buClr>
                <a:srgbClr val="000000"/>
              </a:buClr>
              <a:buSzPct val="45000"/>
              <a:buFont typeface="Wingdings" pitchFamily="2" charset="2"/>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tx1"/>
                </a:solidFill>
                <a:latin typeface="Arial" charset="0"/>
              </a:defRPr>
            </a:lvl6pPr>
            <a:lvl7pPr marL="2971800" indent="-228600" defTabSz="449263" eaLnBrk="0" fontAlgn="base" hangingPunct="0">
              <a:lnSpc>
                <a:spcPct val="93000"/>
              </a:lnSpc>
              <a:spcBef>
                <a:spcPct val="0"/>
              </a:spcBef>
              <a:spcAft>
                <a:spcPct val="0"/>
              </a:spcAft>
              <a:buClr>
                <a:srgbClr val="000000"/>
              </a:buClr>
              <a:buSzPct val="45000"/>
              <a:buFont typeface="Wingdings" pitchFamily="2" charset="2"/>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tx1"/>
                </a:solidFill>
                <a:latin typeface="Arial" charset="0"/>
              </a:defRPr>
            </a:lvl7pPr>
            <a:lvl8pPr marL="3429000" indent="-228600" defTabSz="449263" eaLnBrk="0" fontAlgn="base" hangingPunct="0">
              <a:lnSpc>
                <a:spcPct val="93000"/>
              </a:lnSpc>
              <a:spcBef>
                <a:spcPct val="0"/>
              </a:spcBef>
              <a:spcAft>
                <a:spcPct val="0"/>
              </a:spcAft>
              <a:buClr>
                <a:srgbClr val="000000"/>
              </a:buClr>
              <a:buSzPct val="45000"/>
              <a:buFont typeface="Wingdings" pitchFamily="2" charset="2"/>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tx1"/>
                </a:solidFill>
                <a:latin typeface="Arial" charset="0"/>
              </a:defRPr>
            </a:lvl8pPr>
            <a:lvl9pPr marL="3886200" indent="-228600" defTabSz="449263" eaLnBrk="0" fontAlgn="base" hangingPunct="0">
              <a:lnSpc>
                <a:spcPct val="93000"/>
              </a:lnSpc>
              <a:spcBef>
                <a:spcPct val="0"/>
              </a:spcBef>
              <a:spcAft>
                <a:spcPct val="0"/>
              </a:spcAft>
              <a:buClr>
                <a:srgbClr val="000000"/>
              </a:buClr>
              <a:buSzPct val="45000"/>
              <a:buFont typeface="Wingdings" pitchFamily="2" charset="2"/>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tx1"/>
                </a:solidFill>
                <a:latin typeface="Arial" charset="0"/>
              </a:defRPr>
            </a:lvl9pPr>
          </a:lstStyle>
          <a:p>
            <a:pPr eaLnBrk="1"/>
            <a:r>
              <a:rPr lang="nl-NL" altLang="nl-NL" sz="4000"/>
              <a:t>Houding</a:t>
            </a:r>
          </a:p>
        </p:txBody>
      </p:sp>
      <p:pic>
        <p:nvPicPr>
          <p:cNvPr id="4099" name="Picture 1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81748" y="228488"/>
            <a:ext cx="1585975" cy="604821"/>
          </a:xfrm>
          <a:prstGeom prst="rect">
            <a:avLst/>
          </a:prstGeom>
          <a:noFill/>
          <a:ln>
            <a:noFill/>
          </a:ln>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100" name="Picture 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7752" y="1523814"/>
            <a:ext cx="4005260" cy="2197517"/>
          </a:xfrm>
          <a:prstGeom prst="rect">
            <a:avLst/>
          </a:prstGeom>
          <a:noFill/>
          <a:ln>
            <a:noFill/>
          </a:ln>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101"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484426" y="4114464"/>
            <a:ext cx="2051912" cy="1935428"/>
          </a:xfrm>
          <a:prstGeom prst="rect">
            <a:avLst/>
          </a:prstGeom>
          <a:noFill/>
          <a:ln>
            <a:noFill/>
          </a:ln>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102" name="Picture 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286585" y="1473412"/>
            <a:ext cx="3512443" cy="4495837"/>
          </a:xfrm>
          <a:prstGeom prst="rect">
            <a:avLst/>
          </a:prstGeom>
          <a:noFill/>
          <a:ln>
            <a:noFill/>
          </a:ln>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35096631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1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81748" y="228488"/>
            <a:ext cx="1585975" cy="604821"/>
          </a:xfrm>
          <a:prstGeom prst="rect">
            <a:avLst/>
          </a:prstGeom>
          <a:noFill/>
          <a:ln>
            <a:noFill/>
          </a:ln>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123" name="Text Box 1"/>
          <p:cNvSpPr txBox="1">
            <a:spLocks noChangeArrowheads="1"/>
          </p:cNvSpPr>
          <p:nvPr/>
        </p:nvSpPr>
        <p:spPr bwMode="auto">
          <a:xfrm>
            <a:off x="507751" y="381374"/>
            <a:ext cx="7771578" cy="70058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lvl1pPr eaLnBrk="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tx1"/>
                </a:solidFill>
                <a:latin typeface="Arial" charset="0"/>
              </a:defRPr>
            </a:lvl1pPr>
            <a:lvl2pPr marL="742950" indent="-285750" eaLnBrk="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tx1"/>
                </a:solidFill>
                <a:latin typeface="Arial" charset="0"/>
              </a:defRPr>
            </a:lvl2pPr>
            <a:lvl3pPr marL="1143000" indent="-228600" eaLnBrk="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tx1"/>
                </a:solidFill>
                <a:latin typeface="Arial" charset="0"/>
              </a:defRPr>
            </a:lvl3pPr>
            <a:lvl4pPr marL="1600200" indent="-228600" eaLnBrk="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tx1"/>
                </a:solidFill>
                <a:latin typeface="Arial" charset="0"/>
              </a:defRPr>
            </a:lvl4pPr>
            <a:lvl5pPr marL="2057400" indent="-228600" eaLnBrk="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tx1"/>
                </a:solidFill>
                <a:latin typeface="Arial" charset="0"/>
              </a:defRPr>
            </a:lvl5pPr>
            <a:lvl6pPr marL="2514600" indent="-228600" defTabSz="449263" eaLnBrk="0" fontAlgn="base" hangingPunct="0">
              <a:lnSpc>
                <a:spcPct val="93000"/>
              </a:lnSpc>
              <a:spcBef>
                <a:spcPct val="0"/>
              </a:spcBef>
              <a:spcAft>
                <a:spcPct val="0"/>
              </a:spcAft>
              <a:buClr>
                <a:srgbClr val="000000"/>
              </a:buClr>
              <a:buSzPct val="45000"/>
              <a:buFont typeface="Wingdings" pitchFamily="2" charset="2"/>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tx1"/>
                </a:solidFill>
                <a:latin typeface="Arial" charset="0"/>
              </a:defRPr>
            </a:lvl6pPr>
            <a:lvl7pPr marL="2971800" indent="-228600" defTabSz="449263" eaLnBrk="0" fontAlgn="base" hangingPunct="0">
              <a:lnSpc>
                <a:spcPct val="93000"/>
              </a:lnSpc>
              <a:spcBef>
                <a:spcPct val="0"/>
              </a:spcBef>
              <a:spcAft>
                <a:spcPct val="0"/>
              </a:spcAft>
              <a:buClr>
                <a:srgbClr val="000000"/>
              </a:buClr>
              <a:buSzPct val="45000"/>
              <a:buFont typeface="Wingdings" pitchFamily="2" charset="2"/>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tx1"/>
                </a:solidFill>
                <a:latin typeface="Arial" charset="0"/>
              </a:defRPr>
            </a:lvl7pPr>
            <a:lvl8pPr marL="3429000" indent="-228600" defTabSz="449263" eaLnBrk="0" fontAlgn="base" hangingPunct="0">
              <a:lnSpc>
                <a:spcPct val="93000"/>
              </a:lnSpc>
              <a:spcBef>
                <a:spcPct val="0"/>
              </a:spcBef>
              <a:spcAft>
                <a:spcPct val="0"/>
              </a:spcAft>
              <a:buClr>
                <a:srgbClr val="000000"/>
              </a:buClr>
              <a:buSzPct val="45000"/>
              <a:buFont typeface="Wingdings" pitchFamily="2" charset="2"/>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tx1"/>
                </a:solidFill>
                <a:latin typeface="Arial" charset="0"/>
              </a:defRPr>
            </a:lvl8pPr>
            <a:lvl9pPr marL="3886200" indent="-228600" defTabSz="449263" eaLnBrk="0" fontAlgn="base" hangingPunct="0">
              <a:lnSpc>
                <a:spcPct val="93000"/>
              </a:lnSpc>
              <a:spcBef>
                <a:spcPct val="0"/>
              </a:spcBef>
              <a:spcAft>
                <a:spcPct val="0"/>
              </a:spcAft>
              <a:buClr>
                <a:srgbClr val="000000"/>
              </a:buClr>
              <a:buSzPct val="45000"/>
              <a:buFont typeface="Wingdings" pitchFamily="2" charset="2"/>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tx1"/>
                </a:solidFill>
                <a:latin typeface="Arial" charset="0"/>
              </a:defRPr>
            </a:lvl9pPr>
          </a:lstStyle>
          <a:p>
            <a:pPr eaLnBrk="1"/>
            <a:r>
              <a:rPr lang="nl-NL" altLang="nl-NL" sz="4000"/>
              <a:t>Dubbeltaken vermijden</a:t>
            </a:r>
          </a:p>
        </p:txBody>
      </p:sp>
      <p:sp>
        <p:nvSpPr>
          <p:cNvPr id="5" name="Tijdelijke aanduiding voor inhoud 4"/>
          <p:cNvSpPr>
            <a:spLocks noGrp="1"/>
          </p:cNvSpPr>
          <p:nvPr>
            <p:ph idx="1"/>
          </p:nvPr>
        </p:nvSpPr>
        <p:spPr/>
        <p:txBody>
          <a:bodyPr/>
          <a:lstStyle/>
          <a:p>
            <a:pPr marL="107950" indent="0">
              <a:buFont typeface="Wingdings" pitchFamily="2" charset="2"/>
              <a:buNone/>
              <a:defRPr/>
            </a:pPr>
            <a:r>
              <a:rPr lang="nl-NL" dirty="0"/>
              <a:t>		Bijv. niet tegelijk: </a:t>
            </a:r>
            <a:br>
              <a:rPr lang="nl-NL" dirty="0"/>
            </a:br>
            <a:r>
              <a:rPr lang="nl-NL" dirty="0"/>
              <a:t>		- snijden en roeren</a:t>
            </a:r>
            <a:br>
              <a:rPr lang="nl-NL" dirty="0"/>
            </a:br>
            <a:r>
              <a:rPr lang="nl-NL" dirty="0"/>
              <a:t>		- koken en tafel dekken</a:t>
            </a:r>
            <a:br>
              <a:rPr lang="nl-NL" dirty="0"/>
            </a:br>
            <a:r>
              <a:rPr lang="nl-NL" dirty="0"/>
              <a:t>		- lopen en praten</a:t>
            </a:r>
          </a:p>
          <a:p>
            <a:pPr marL="107950" indent="0">
              <a:buFont typeface="Wingdings" pitchFamily="2" charset="2"/>
              <a:buNone/>
              <a:defRPr/>
            </a:pPr>
            <a:endParaRPr lang="nl-NL" dirty="0"/>
          </a:p>
          <a:p>
            <a:pPr>
              <a:defRPr/>
            </a:pPr>
            <a:r>
              <a:rPr lang="nl-NL" dirty="0"/>
              <a:t>Plan de activiteit stap voor stap</a:t>
            </a:r>
          </a:p>
          <a:p>
            <a:pPr>
              <a:defRPr/>
            </a:pPr>
            <a:r>
              <a:rPr lang="nl-NL" dirty="0"/>
              <a:t>Ga zitten tijdens schil- en snijwerk</a:t>
            </a:r>
          </a:p>
          <a:p>
            <a:pPr marL="107950" indent="0">
              <a:buFont typeface="Wingdings" pitchFamily="2" charset="2"/>
              <a:buNone/>
              <a:defRPr/>
            </a:pPr>
            <a:endParaRPr lang="nl-NL" dirty="0"/>
          </a:p>
        </p:txBody>
      </p:sp>
    </p:spTree>
    <p:extLst>
      <p:ext uri="{BB962C8B-B14F-4D97-AF65-F5344CB8AC3E}">
        <p14:creationId xmlns:p14="http://schemas.microsoft.com/office/powerpoint/2010/main" val="334429612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7751" y="1199562"/>
            <a:ext cx="2605958" cy="2000951"/>
          </a:xfrm>
          <a:prstGeom prst="rect">
            <a:avLst/>
          </a:prstGeom>
          <a:noFill/>
          <a:ln>
            <a:noFill/>
          </a:ln>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147" name="Picture 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55451" y="1295326"/>
            <a:ext cx="2740362" cy="2064792"/>
          </a:xfrm>
          <a:prstGeom prst="rect">
            <a:avLst/>
          </a:prstGeom>
          <a:noFill/>
          <a:ln>
            <a:noFill/>
          </a:ln>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148" name="Text Box 1"/>
          <p:cNvSpPr txBox="1">
            <a:spLocks noChangeArrowheads="1"/>
          </p:cNvSpPr>
          <p:nvPr/>
        </p:nvSpPr>
        <p:spPr bwMode="auto">
          <a:xfrm>
            <a:off x="507751" y="381374"/>
            <a:ext cx="7771578" cy="70058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lvl1pPr eaLnBrk="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tx1"/>
                </a:solidFill>
                <a:latin typeface="Arial" charset="0"/>
              </a:defRPr>
            </a:lvl1pPr>
            <a:lvl2pPr marL="742950" indent="-285750" eaLnBrk="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tx1"/>
                </a:solidFill>
                <a:latin typeface="Arial" charset="0"/>
              </a:defRPr>
            </a:lvl2pPr>
            <a:lvl3pPr marL="1143000" indent="-228600" eaLnBrk="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tx1"/>
                </a:solidFill>
                <a:latin typeface="Arial" charset="0"/>
              </a:defRPr>
            </a:lvl3pPr>
            <a:lvl4pPr marL="1600200" indent="-228600" eaLnBrk="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tx1"/>
                </a:solidFill>
                <a:latin typeface="Arial" charset="0"/>
              </a:defRPr>
            </a:lvl4pPr>
            <a:lvl5pPr marL="2057400" indent="-228600" eaLnBrk="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tx1"/>
                </a:solidFill>
                <a:latin typeface="Arial" charset="0"/>
              </a:defRPr>
            </a:lvl5pPr>
            <a:lvl6pPr marL="2514600" indent="-228600" defTabSz="449263" eaLnBrk="0" fontAlgn="base" hangingPunct="0">
              <a:lnSpc>
                <a:spcPct val="93000"/>
              </a:lnSpc>
              <a:spcBef>
                <a:spcPct val="0"/>
              </a:spcBef>
              <a:spcAft>
                <a:spcPct val="0"/>
              </a:spcAft>
              <a:buClr>
                <a:srgbClr val="000000"/>
              </a:buClr>
              <a:buSzPct val="45000"/>
              <a:buFont typeface="Wingdings" pitchFamily="2" charset="2"/>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tx1"/>
                </a:solidFill>
                <a:latin typeface="Arial" charset="0"/>
              </a:defRPr>
            </a:lvl6pPr>
            <a:lvl7pPr marL="2971800" indent="-228600" defTabSz="449263" eaLnBrk="0" fontAlgn="base" hangingPunct="0">
              <a:lnSpc>
                <a:spcPct val="93000"/>
              </a:lnSpc>
              <a:spcBef>
                <a:spcPct val="0"/>
              </a:spcBef>
              <a:spcAft>
                <a:spcPct val="0"/>
              </a:spcAft>
              <a:buClr>
                <a:srgbClr val="000000"/>
              </a:buClr>
              <a:buSzPct val="45000"/>
              <a:buFont typeface="Wingdings" pitchFamily="2" charset="2"/>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tx1"/>
                </a:solidFill>
                <a:latin typeface="Arial" charset="0"/>
              </a:defRPr>
            </a:lvl7pPr>
            <a:lvl8pPr marL="3429000" indent="-228600" defTabSz="449263" eaLnBrk="0" fontAlgn="base" hangingPunct="0">
              <a:lnSpc>
                <a:spcPct val="93000"/>
              </a:lnSpc>
              <a:spcBef>
                <a:spcPct val="0"/>
              </a:spcBef>
              <a:spcAft>
                <a:spcPct val="0"/>
              </a:spcAft>
              <a:buClr>
                <a:srgbClr val="000000"/>
              </a:buClr>
              <a:buSzPct val="45000"/>
              <a:buFont typeface="Wingdings" pitchFamily="2" charset="2"/>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tx1"/>
                </a:solidFill>
                <a:latin typeface="Arial" charset="0"/>
              </a:defRPr>
            </a:lvl8pPr>
            <a:lvl9pPr marL="3886200" indent="-228600" defTabSz="449263" eaLnBrk="0" fontAlgn="base" hangingPunct="0">
              <a:lnSpc>
                <a:spcPct val="93000"/>
              </a:lnSpc>
              <a:spcBef>
                <a:spcPct val="0"/>
              </a:spcBef>
              <a:spcAft>
                <a:spcPct val="0"/>
              </a:spcAft>
              <a:buClr>
                <a:srgbClr val="000000"/>
              </a:buClr>
              <a:buSzPct val="45000"/>
              <a:buFont typeface="Wingdings" pitchFamily="2" charset="2"/>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tx1"/>
                </a:solidFill>
                <a:latin typeface="Arial" charset="0"/>
              </a:defRPr>
            </a:lvl9pPr>
          </a:lstStyle>
          <a:p>
            <a:pPr eaLnBrk="1"/>
            <a:r>
              <a:rPr lang="nl-NL" altLang="nl-NL" sz="4000"/>
              <a:t>Hulpmiddelen</a:t>
            </a:r>
          </a:p>
        </p:txBody>
      </p:sp>
      <p:pic>
        <p:nvPicPr>
          <p:cNvPr id="6149" name="Picture 1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281748" y="228488"/>
            <a:ext cx="1585975" cy="604821"/>
          </a:xfrm>
          <a:prstGeom prst="rect">
            <a:avLst/>
          </a:prstGeom>
          <a:noFill/>
          <a:ln>
            <a:noFill/>
          </a:ln>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150" name="Picture 1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748398" y="1436451"/>
            <a:ext cx="1568055" cy="2168955"/>
          </a:xfrm>
          <a:prstGeom prst="rect">
            <a:avLst/>
          </a:prstGeom>
          <a:noFill/>
          <a:ln>
            <a:noFill/>
          </a:ln>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151" name="Picture 1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797892" y="4586561"/>
            <a:ext cx="2069832" cy="1844705"/>
          </a:xfrm>
          <a:prstGeom prst="rect">
            <a:avLst/>
          </a:prstGeom>
          <a:noFill/>
          <a:ln>
            <a:noFill/>
          </a:ln>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152" name="Picture 1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655452" y="3570125"/>
            <a:ext cx="1568055" cy="1653178"/>
          </a:xfrm>
          <a:prstGeom prst="rect">
            <a:avLst/>
          </a:prstGeom>
          <a:noFill/>
          <a:ln>
            <a:noFill/>
          </a:ln>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153" name="Picture 13"/>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448228" y="4124545"/>
            <a:ext cx="2207224" cy="2335282"/>
          </a:xfrm>
          <a:prstGeom prst="rect">
            <a:avLst/>
          </a:prstGeom>
          <a:noFill/>
          <a:ln>
            <a:noFill/>
          </a:ln>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154" name="Picture 14"/>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04651" y="5030096"/>
            <a:ext cx="2025031" cy="1532214"/>
          </a:xfrm>
          <a:prstGeom prst="rect">
            <a:avLst/>
          </a:prstGeom>
          <a:noFill/>
          <a:ln>
            <a:noFill/>
          </a:ln>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155" name="Picture 15"/>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04651" y="3062748"/>
            <a:ext cx="1200682" cy="1784222"/>
          </a:xfrm>
          <a:prstGeom prst="rect">
            <a:avLst/>
          </a:prstGeom>
          <a:noFill/>
          <a:ln>
            <a:noFill/>
          </a:ln>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156" name="Picture 16"/>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745769" y="3539885"/>
            <a:ext cx="1693499" cy="1251643"/>
          </a:xfrm>
          <a:prstGeom prst="rect">
            <a:avLst/>
          </a:prstGeom>
          <a:noFill/>
          <a:ln>
            <a:noFill/>
          </a:ln>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51643569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nl-NL" b="1" dirty="0"/>
              <a:t/>
            </a:r>
            <a:br>
              <a:rPr lang="nl-NL" b="1" dirty="0"/>
            </a:br>
            <a:r>
              <a:rPr lang="nl-NL" b="1" dirty="0"/>
              <a:t/>
            </a:r>
            <a:br>
              <a:rPr lang="nl-NL" b="1" dirty="0"/>
            </a:br>
            <a:r>
              <a:rPr lang="nl-NL" b="1" dirty="0"/>
              <a:t/>
            </a:r>
            <a:br>
              <a:rPr lang="nl-NL" b="1" dirty="0"/>
            </a:br>
            <a:r>
              <a:rPr lang="nl-NL" b="1" dirty="0"/>
              <a:t/>
            </a:r>
            <a:br>
              <a:rPr lang="nl-NL" b="1" dirty="0"/>
            </a:br>
            <a:r>
              <a:rPr lang="nl-NL" sz="6000" b="1" i="1" dirty="0">
                <a:solidFill>
                  <a:srgbClr val="FFC000"/>
                </a:solidFill>
                <a:latin typeface="Lucida Handwriting" panose="03010101010101010101" pitchFamily="66" charset="0"/>
              </a:rPr>
              <a:t>Hartelijk dank !!!</a:t>
            </a:r>
          </a:p>
        </p:txBody>
      </p:sp>
      <p:sp>
        <p:nvSpPr>
          <p:cNvPr id="3" name="Tijdelijke aanduiding voor inhoud 2"/>
          <p:cNvSpPr>
            <a:spLocks noGrp="1"/>
          </p:cNvSpPr>
          <p:nvPr>
            <p:ph idx="1"/>
          </p:nvPr>
        </p:nvSpPr>
        <p:spPr>
          <a:xfrm>
            <a:off x="457200" y="2780928"/>
            <a:ext cx="8229600" cy="4013671"/>
          </a:xfrm>
        </p:spPr>
        <p:txBody>
          <a:bodyPr>
            <a:normAutofit lnSpcReduction="10000"/>
          </a:bodyPr>
          <a:lstStyle/>
          <a:p>
            <a:r>
              <a:rPr lang="nl-NL" dirty="0">
                <a:solidFill>
                  <a:srgbClr val="0070C0"/>
                </a:solidFill>
              </a:rPr>
              <a:t>diëtisten:  	Lotje Vaes</a:t>
            </a:r>
          </a:p>
          <a:p>
            <a:pPr marL="0" indent="0">
              <a:buNone/>
            </a:pPr>
            <a:r>
              <a:rPr lang="nl-NL" dirty="0">
                <a:solidFill>
                  <a:srgbClr val="0070C0"/>
                </a:solidFill>
              </a:rPr>
              <a:t>			</a:t>
            </a:r>
            <a:r>
              <a:rPr lang="nl-NL" dirty="0" err="1">
                <a:solidFill>
                  <a:srgbClr val="0070C0"/>
                </a:solidFill>
              </a:rPr>
              <a:t>Valesca</a:t>
            </a:r>
            <a:r>
              <a:rPr lang="nl-NL" dirty="0">
                <a:solidFill>
                  <a:srgbClr val="0070C0"/>
                </a:solidFill>
              </a:rPr>
              <a:t> Malipaard</a:t>
            </a:r>
          </a:p>
          <a:p>
            <a:r>
              <a:rPr lang="nl-NL" dirty="0">
                <a:solidFill>
                  <a:srgbClr val="0070C0"/>
                </a:solidFill>
              </a:rPr>
              <a:t>ergotherapeuten :  	Carmen </a:t>
            </a:r>
            <a:r>
              <a:rPr lang="nl-NL" dirty="0" err="1">
                <a:solidFill>
                  <a:srgbClr val="0070C0"/>
                </a:solidFill>
              </a:rPr>
              <a:t>Fenijn</a:t>
            </a:r>
            <a:r>
              <a:rPr lang="nl-NL" dirty="0">
                <a:solidFill>
                  <a:srgbClr val="0070C0"/>
                </a:solidFill>
              </a:rPr>
              <a:t> </a:t>
            </a:r>
          </a:p>
          <a:p>
            <a:pPr marL="0" indent="0">
              <a:buNone/>
            </a:pPr>
            <a:r>
              <a:rPr lang="nl-NL" dirty="0">
                <a:solidFill>
                  <a:srgbClr val="0070C0"/>
                </a:solidFill>
              </a:rPr>
              <a:t>				Chantal Uytdehaag </a:t>
            </a:r>
          </a:p>
          <a:p>
            <a:r>
              <a:rPr lang="nl-NL" dirty="0">
                <a:solidFill>
                  <a:srgbClr val="0070C0"/>
                </a:solidFill>
              </a:rPr>
              <a:t>logopedist: 	Anke Elderson</a:t>
            </a:r>
          </a:p>
          <a:p>
            <a:endParaRPr lang="nl-NL" dirty="0"/>
          </a:p>
          <a:p>
            <a:pPr marL="0" indent="0">
              <a:buNone/>
            </a:pPr>
            <a:r>
              <a:rPr lang="nl-NL" b="1" dirty="0">
                <a:solidFill>
                  <a:srgbClr val="FFC000"/>
                </a:solidFill>
              </a:rPr>
              <a:t>      </a:t>
            </a:r>
            <a:r>
              <a:rPr lang="nl-NL" i="1" dirty="0">
                <a:solidFill>
                  <a:srgbClr val="FF0000"/>
                </a:solidFill>
              </a:rPr>
              <a:t>leden </a:t>
            </a:r>
            <a:r>
              <a:rPr lang="nl-NL" i="1" dirty="0" err="1">
                <a:solidFill>
                  <a:srgbClr val="FF0000"/>
                </a:solidFill>
              </a:rPr>
              <a:t>ParkinsonNet</a:t>
            </a:r>
            <a:r>
              <a:rPr lang="nl-NL" i="1" dirty="0">
                <a:solidFill>
                  <a:srgbClr val="FF0000"/>
                </a:solidFill>
              </a:rPr>
              <a:t> Zeeuws-Vlaanderen</a:t>
            </a:r>
            <a:endParaRPr lang="nl-NL" dirty="0">
              <a:solidFill>
                <a:srgbClr val="FF0000"/>
              </a:solidFill>
            </a:endParaRPr>
          </a:p>
        </p:txBody>
      </p:sp>
      <p:pic>
        <p:nvPicPr>
          <p:cNvPr id="4" name="Afbeelding 3">
            <a:extLst>
              <a:ext uri="{FF2B5EF4-FFF2-40B4-BE49-F238E27FC236}">
                <a16:creationId xmlns:a16="http://schemas.microsoft.com/office/drawing/2014/main" xmlns="" id="{DEA35AA3-DD60-47A6-97F2-87DFE6B0A7CF}"/>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1585912" y="63401"/>
            <a:ext cx="5972175" cy="1181100"/>
          </a:xfrm>
          <a:prstGeom prst="rect">
            <a:avLst/>
          </a:prstGeom>
          <a:noFill/>
          <a:ln>
            <a:noFill/>
          </a:ln>
        </p:spPr>
      </p:pic>
    </p:spTree>
    <p:extLst>
      <p:ext uri="{BB962C8B-B14F-4D97-AF65-F5344CB8AC3E}">
        <p14:creationId xmlns:p14="http://schemas.microsoft.com/office/powerpoint/2010/main" val="109262503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el 1"/>
          <p:cNvSpPr>
            <a:spLocks noGrp="1"/>
          </p:cNvSpPr>
          <p:nvPr>
            <p:ph type="title"/>
          </p:nvPr>
        </p:nvSpPr>
        <p:spPr>
          <a:xfrm>
            <a:off x="457200" y="274638"/>
            <a:ext cx="8229600" cy="1714202"/>
          </a:xfrm>
        </p:spPr>
        <p:txBody>
          <a:bodyPr/>
          <a:lstStyle/>
          <a:p>
            <a:r>
              <a:rPr lang="nl-BE" altLang="nl-NL" dirty="0"/>
              <a:t>   Slikproblemen</a:t>
            </a:r>
            <a:r>
              <a:rPr lang="nl-BE" altLang="nl-NL" dirty="0">
                <a:solidFill>
                  <a:srgbClr val="FF0000"/>
                </a:solidFill>
              </a:rPr>
              <a:t>-&gt; tips</a:t>
            </a:r>
            <a:endParaRPr lang="nl-NL" altLang="nl-NL" dirty="0"/>
          </a:p>
        </p:txBody>
      </p:sp>
      <p:sp>
        <p:nvSpPr>
          <p:cNvPr id="24579" name="Tijdelijke aanduiding voor inhoud 2"/>
          <p:cNvSpPr>
            <a:spLocks noGrp="1"/>
          </p:cNvSpPr>
          <p:nvPr>
            <p:ph idx="1"/>
          </p:nvPr>
        </p:nvSpPr>
        <p:spPr>
          <a:xfrm>
            <a:off x="457200" y="1988840"/>
            <a:ext cx="8229600" cy="4464496"/>
          </a:xfrm>
        </p:spPr>
        <p:txBody>
          <a:bodyPr>
            <a:normAutofit/>
          </a:bodyPr>
          <a:lstStyle/>
          <a:p>
            <a:pPr>
              <a:buFont typeface="Arial" charset="0"/>
              <a:buNone/>
            </a:pPr>
            <a:r>
              <a:rPr lang="nl-BE" altLang="nl-NL" dirty="0"/>
              <a:t>Vervolg adviezen bij verslikken in vloeistoffen</a:t>
            </a:r>
          </a:p>
          <a:p>
            <a:pPr marL="457200" lvl="1" indent="0">
              <a:buNone/>
            </a:pPr>
            <a:r>
              <a:rPr lang="nl-BE" altLang="nl-NL" b="1" dirty="0">
                <a:solidFill>
                  <a:srgbClr val="FF0000"/>
                </a:solidFill>
              </a:rPr>
              <a:t>-&gt; Kleine slokken</a:t>
            </a:r>
          </a:p>
          <a:p>
            <a:pPr marL="457200" lvl="1" indent="0">
              <a:buNone/>
            </a:pPr>
            <a:r>
              <a:rPr lang="nl-BE" altLang="nl-NL" b="1" dirty="0">
                <a:solidFill>
                  <a:srgbClr val="FF0000"/>
                </a:solidFill>
              </a:rPr>
              <a:t>-&gt; Indikken</a:t>
            </a:r>
            <a:r>
              <a:rPr lang="nl-BE" altLang="nl-NL" dirty="0">
                <a:solidFill>
                  <a:srgbClr val="FF0000"/>
                </a:solidFill>
              </a:rPr>
              <a:t> vloeistoffen</a:t>
            </a:r>
          </a:p>
          <a:p>
            <a:pPr lvl="2"/>
            <a:r>
              <a:rPr lang="nl-BE" altLang="nl-NL" sz="2600" dirty="0" err="1"/>
              <a:t>Nutilis</a:t>
            </a:r>
            <a:r>
              <a:rPr lang="nl-BE" altLang="nl-NL" sz="2600" dirty="0"/>
              <a:t> </a:t>
            </a:r>
          </a:p>
          <a:p>
            <a:pPr lvl="2"/>
            <a:r>
              <a:rPr lang="nl-BE" altLang="nl-NL" sz="2600" dirty="0"/>
              <a:t>Op natuurlijke wijze</a:t>
            </a:r>
          </a:p>
          <a:p>
            <a:pPr lvl="2"/>
            <a:r>
              <a:rPr lang="nl-BE" altLang="nl-NL" sz="2600" dirty="0"/>
              <a:t>Logopedist bepaalt mate van verdikking</a:t>
            </a:r>
          </a:p>
          <a:p>
            <a:pPr marL="1828800" lvl="4" indent="0">
              <a:buNone/>
            </a:pPr>
            <a:r>
              <a:rPr lang="nl-BE" altLang="nl-NL" sz="2600" dirty="0" smtClean="0"/>
              <a:t>(Siroop-</a:t>
            </a:r>
            <a:r>
              <a:rPr lang="nl-BE" altLang="nl-NL" sz="2600" dirty="0"/>
              <a:t>, vla- of </a:t>
            </a:r>
            <a:r>
              <a:rPr lang="nl-BE" altLang="nl-NL" sz="2600" dirty="0" smtClean="0"/>
              <a:t>puddingdikte)</a:t>
            </a:r>
            <a:endParaRPr lang="nl-BE" altLang="nl-NL" sz="2600" dirty="0"/>
          </a:p>
          <a:p>
            <a:pPr lvl="1">
              <a:buFont typeface="Arial" charset="0"/>
              <a:buNone/>
            </a:pPr>
            <a:r>
              <a:rPr lang="nl-BE" altLang="nl-NL" dirty="0"/>
              <a:t>Opm.: </a:t>
            </a:r>
            <a:r>
              <a:rPr lang="nl-BE" altLang="nl-NL" b="1" dirty="0">
                <a:solidFill>
                  <a:srgbClr val="FF0000"/>
                </a:solidFill>
              </a:rPr>
              <a:t>Consequent</a:t>
            </a:r>
            <a:r>
              <a:rPr lang="nl-BE" altLang="nl-NL" dirty="0">
                <a:solidFill>
                  <a:srgbClr val="FF0000"/>
                </a:solidFill>
              </a:rPr>
              <a:t> toepassen </a:t>
            </a:r>
          </a:p>
          <a:p>
            <a:pPr lvl="1"/>
            <a:endParaRPr lang="nl-BE" altLang="nl-NL" dirty="0"/>
          </a:p>
          <a:p>
            <a:endParaRPr lang="nl-NL" altLang="nl-NL" dirty="0"/>
          </a:p>
        </p:txBody>
      </p:sp>
      <p:pic>
        <p:nvPicPr>
          <p:cNvPr id="4" name="Picture 26">
            <a:extLst>
              <a:ext uri="{FF2B5EF4-FFF2-40B4-BE49-F238E27FC236}">
                <a16:creationId xmlns:a16="http://schemas.microsoft.com/office/drawing/2014/main" xmlns="" id="{569F308C-48B2-4703-9209-0958E99AF9C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38321"/>
            <a:ext cx="2145995" cy="818188"/>
          </a:xfrm>
          <a:prstGeom prst="rect">
            <a:avLst/>
          </a:prstGeom>
          <a:noFill/>
          <a:ln>
            <a:noFill/>
          </a:ln>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15741683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el 1"/>
          <p:cNvSpPr>
            <a:spLocks noGrp="1"/>
          </p:cNvSpPr>
          <p:nvPr>
            <p:ph type="title"/>
          </p:nvPr>
        </p:nvSpPr>
        <p:spPr>
          <a:xfrm>
            <a:off x="457200" y="357188"/>
            <a:ext cx="8229600" cy="1415628"/>
          </a:xfrm>
        </p:spPr>
        <p:txBody>
          <a:bodyPr>
            <a:normAutofit/>
          </a:bodyPr>
          <a:lstStyle/>
          <a:p>
            <a:pPr eaLnBrk="1" hangingPunct="1"/>
            <a:r>
              <a:rPr lang="nl-BE" altLang="nl-NL" dirty="0"/>
              <a:t>     Slikproblemen </a:t>
            </a:r>
            <a:r>
              <a:rPr lang="nl-BE" altLang="nl-NL" dirty="0">
                <a:solidFill>
                  <a:srgbClr val="FF0000"/>
                </a:solidFill>
              </a:rPr>
              <a:t>-&gt; tips</a:t>
            </a:r>
            <a:endParaRPr lang="nl-NL" altLang="nl-NL" dirty="0">
              <a:solidFill>
                <a:srgbClr val="FF0000"/>
              </a:solidFill>
            </a:endParaRPr>
          </a:p>
        </p:txBody>
      </p:sp>
      <p:sp>
        <p:nvSpPr>
          <p:cNvPr id="26627" name="Tijdelijke aanduiding voor inhoud 2"/>
          <p:cNvSpPr>
            <a:spLocks noGrp="1"/>
          </p:cNvSpPr>
          <p:nvPr>
            <p:ph idx="1"/>
          </p:nvPr>
        </p:nvSpPr>
        <p:spPr>
          <a:xfrm>
            <a:off x="428625" y="1916831"/>
            <a:ext cx="8229600" cy="4902848"/>
          </a:xfrm>
        </p:spPr>
        <p:txBody>
          <a:bodyPr>
            <a:normAutofit/>
          </a:bodyPr>
          <a:lstStyle/>
          <a:p>
            <a:pPr eaLnBrk="1" hangingPunct="1"/>
            <a:r>
              <a:rPr lang="nl-BE" altLang="nl-NL" sz="3600" u="sng" dirty="0"/>
              <a:t>Concentratieproblemen</a:t>
            </a:r>
          </a:p>
          <a:p>
            <a:pPr marL="914400" lvl="2" indent="0" eaLnBrk="1" hangingPunct="1">
              <a:buNone/>
            </a:pPr>
            <a:r>
              <a:rPr lang="nl-BE" altLang="nl-NL" sz="3200" dirty="0"/>
              <a:t>-Afgeleid…</a:t>
            </a:r>
          </a:p>
          <a:p>
            <a:pPr marL="1828800" lvl="4" indent="0" eaLnBrk="1" hangingPunct="1">
              <a:buNone/>
            </a:pPr>
            <a:r>
              <a:rPr lang="nl-BE" altLang="nl-NL" sz="2800" dirty="0">
                <a:solidFill>
                  <a:srgbClr val="FF0000"/>
                </a:solidFill>
              </a:rPr>
              <a:t>-&gt; bewust maken van veilig slikken met aandacht</a:t>
            </a:r>
          </a:p>
          <a:p>
            <a:pPr marL="914400" lvl="2" indent="0" eaLnBrk="1" hangingPunct="1">
              <a:buNone/>
            </a:pPr>
            <a:r>
              <a:rPr lang="nl-BE" altLang="nl-NL" sz="3200" dirty="0"/>
              <a:t>-Moeite met dubbeltaken</a:t>
            </a:r>
          </a:p>
          <a:p>
            <a:pPr marL="1828800" lvl="4" indent="0" eaLnBrk="1" hangingPunct="1">
              <a:buNone/>
            </a:pPr>
            <a:r>
              <a:rPr lang="nl-BE" altLang="nl-NL" sz="2800" dirty="0">
                <a:solidFill>
                  <a:srgbClr val="FF0000"/>
                </a:solidFill>
              </a:rPr>
              <a:t>-&gt; één ding tegelijk: eerst slikken en pas dan spreken</a:t>
            </a:r>
          </a:p>
          <a:p>
            <a:pPr marL="914400" lvl="2" indent="0" eaLnBrk="1" hangingPunct="1">
              <a:buNone/>
            </a:pPr>
            <a:r>
              <a:rPr lang="nl-BE" altLang="nl-NL" sz="3200" dirty="0"/>
              <a:t>-Vermoeidheid</a:t>
            </a:r>
          </a:p>
          <a:p>
            <a:pPr marL="1828800" lvl="4" indent="0" eaLnBrk="1" hangingPunct="1">
              <a:buNone/>
            </a:pPr>
            <a:r>
              <a:rPr lang="nl-BE" altLang="nl-NL" sz="3200" dirty="0">
                <a:solidFill>
                  <a:srgbClr val="FF0000"/>
                </a:solidFill>
              </a:rPr>
              <a:t>-&gt; </a:t>
            </a:r>
            <a:r>
              <a:rPr lang="nl-BE" altLang="nl-NL" sz="2800" dirty="0">
                <a:solidFill>
                  <a:srgbClr val="FF0000"/>
                </a:solidFill>
              </a:rPr>
              <a:t>Rustmoment vóór maaltijd</a:t>
            </a:r>
          </a:p>
          <a:p>
            <a:pPr lvl="4" eaLnBrk="1" hangingPunct="1"/>
            <a:endParaRPr lang="nl-BE" altLang="nl-NL" sz="3200" dirty="0"/>
          </a:p>
        </p:txBody>
      </p:sp>
      <p:pic>
        <p:nvPicPr>
          <p:cNvPr id="5" name="Picture 26">
            <a:extLst>
              <a:ext uri="{FF2B5EF4-FFF2-40B4-BE49-F238E27FC236}">
                <a16:creationId xmlns:a16="http://schemas.microsoft.com/office/drawing/2014/main" xmlns="" id="{322B43B7-A5B1-456B-83D4-C3A7DDAF0B7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38321"/>
            <a:ext cx="2145995" cy="818188"/>
          </a:xfrm>
          <a:prstGeom prst="rect">
            <a:avLst/>
          </a:prstGeom>
          <a:noFill/>
          <a:ln>
            <a:noFill/>
          </a:ln>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88051476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el 1"/>
          <p:cNvSpPr>
            <a:spLocks noGrp="1"/>
          </p:cNvSpPr>
          <p:nvPr>
            <p:ph type="title"/>
          </p:nvPr>
        </p:nvSpPr>
        <p:spPr>
          <a:xfrm>
            <a:off x="457200" y="274638"/>
            <a:ext cx="8229600" cy="1786210"/>
          </a:xfrm>
        </p:spPr>
        <p:txBody>
          <a:bodyPr/>
          <a:lstStyle/>
          <a:p>
            <a:pPr eaLnBrk="1" hangingPunct="1"/>
            <a:r>
              <a:rPr lang="nl-BE" altLang="nl-NL" dirty="0"/>
              <a:t>   Slikproblemen</a:t>
            </a:r>
            <a:r>
              <a:rPr lang="nl-BE" altLang="nl-NL" dirty="0">
                <a:solidFill>
                  <a:srgbClr val="FF0000"/>
                </a:solidFill>
              </a:rPr>
              <a:t>-&gt; tips</a:t>
            </a:r>
            <a:r>
              <a:rPr lang="nl-BE" altLang="nl-NL" dirty="0"/>
              <a:t> </a:t>
            </a:r>
            <a:endParaRPr lang="nl-NL" altLang="nl-NL" dirty="0"/>
          </a:p>
        </p:txBody>
      </p:sp>
      <p:sp>
        <p:nvSpPr>
          <p:cNvPr id="28675" name="Tijdelijke aanduiding voor inhoud 2"/>
          <p:cNvSpPr>
            <a:spLocks noGrp="1"/>
          </p:cNvSpPr>
          <p:nvPr>
            <p:ph idx="1"/>
          </p:nvPr>
        </p:nvSpPr>
        <p:spPr>
          <a:xfrm>
            <a:off x="457200" y="1772816"/>
            <a:ext cx="8229600" cy="4968552"/>
          </a:xfrm>
        </p:spPr>
        <p:txBody>
          <a:bodyPr>
            <a:normAutofit lnSpcReduction="10000"/>
          </a:bodyPr>
          <a:lstStyle/>
          <a:p>
            <a:pPr eaLnBrk="1" hangingPunct="1"/>
            <a:r>
              <a:rPr lang="nl-BE" altLang="nl-NL" sz="3600" u="sng" dirty="0"/>
              <a:t>Morsen/knoeien:</a:t>
            </a:r>
          </a:p>
          <a:p>
            <a:pPr lvl="1" eaLnBrk="1" hangingPunct="1"/>
            <a:r>
              <a:rPr lang="nl-BE" altLang="nl-NL" sz="3200" dirty="0"/>
              <a:t>Onvoldoende lipsluiting</a:t>
            </a:r>
          </a:p>
          <a:p>
            <a:pPr marL="1828800" lvl="4" indent="0" eaLnBrk="1" hangingPunct="1">
              <a:buNone/>
            </a:pPr>
            <a:r>
              <a:rPr lang="nl-BE" altLang="nl-NL" sz="3200" dirty="0">
                <a:solidFill>
                  <a:srgbClr val="FF0000"/>
                </a:solidFill>
              </a:rPr>
              <a:t>-&gt; Oef. lipsluiting/-kracht</a:t>
            </a:r>
          </a:p>
          <a:p>
            <a:pPr lvl="1" eaLnBrk="1" hangingPunct="1"/>
            <a:r>
              <a:rPr lang="nl-BE" altLang="nl-NL" sz="3200" dirty="0"/>
              <a:t>Voorovergebogen/ scheve houding</a:t>
            </a:r>
          </a:p>
          <a:p>
            <a:pPr marL="1828800" lvl="4" indent="0" eaLnBrk="1" hangingPunct="1">
              <a:buNone/>
            </a:pPr>
            <a:r>
              <a:rPr lang="nl-BE" altLang="nl-NL" sz="3200" dirty="0">
                <a:solidFill>
                  <a:srgbClr val="FF0000"/>
                </a:solidFill>
              </a:rPr>
              <a:t>-&gt; Ergotherapeut consulteren</a:t>
            </a:r>
          </a:p>
          <a:p>
            <a:pPr lvl="1" eaLnBrk="1" hangingPunct="1"/>
            <a:r>
              <a:rPr lang="nl-BE" altLang="nl-NL" sz="3200" dirty="0"/>
              <a:t>Te grote happen (</a:t>
            </a:r>
            <a:r>
              <a:rPr lang="nl-BE" altLang="nl-NL" dirty="0"/>
              <a:t>Gulzig, niet kunnen stoppen…)</a:t>
            </a:r>
          </a:p>
          <a:p>
            <a:pPr marL="1828800" lvl="4" indent="0" eaLnBrk="1" hangingPunct="1">
              <a:buNone/>
            </a:pPr>
            <a:r>
              <a:rPr lang="nl-BE" altLang="nl-NL" sz="3200" dirty="0">
                <a:solidFill>
                  <a:srgbClr val="FF0000"/>
                </a:solidFill>
              </a:rPr>
              <a:t>-&gt; Coachen (mantelzorgers betrekken)</a:t>
            </a:r>
          </a:p>
          <a:p>
            <a:pPr marL="1828800" lvl="4" indent="0" eaLnBrk="1" hangingPunct="1">
              <a:buNone/>
            </a:pPr>
            <a:r>
              <a:rPr lang="nl-BE" altLang="nl-NL" sz="3200" dirty="0">
                <a:solidFill>
                  <a:srgbClr val="FF0000"/>
                </a:solidFill>
              </a:rPr>
              <a:t>-&gt; Kleinere hoeveelheden aanbieden</a:t>
            </a:r>
          </a:p>
          <a:p>
            <a:pPr lvl="4" eaLnBrk="1" hangingPunct="1"/>
            <a:endParaRPr lang="nl-NL" altLang="nl-NL" dirty="0"/>
          </a:p>
        </p:txBody>
      </p:sp>
      <p:pic>
        <p:nvPicPr>
          <p:cNvPr id="5" name="Picture 26">
            <a:extLst>
              <a:ext uri="{FF2B5EF4-FFF2-40B4-BE49-F238E27FC236}">
                <a16:creationId xmlns:a16="http://schemas.microsoft.com/office/drawing/2014/main" xmlns="" id="{4331751D-A5B7-4242-AA71-16809BDA86D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38321"/>
            <a:ext cx="2145995" cy="818188"/>
          </a:xfrm>
          <a:prstGeom prst="rect">
            <a:avLst/>
          </a:prstGeom>
          <a:noFill/>
          <a:ln>
            <a:noFill/>
          </a:ln>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43002706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el 1"/>
          <p:cNvSpPr>
            <a:spLocks noGrp="1"/>
          </p:cNvSpPr>
          <p:nvPr>
            <p:ph type="title"/>
          </p:nvPr>
        </p:nvSpPr>
        <p:spPr>
          <a:xfrm>
            <a:off x="457200" y="274638"/>
            <a:ext cx="8229600" cy="1930226"/>
          </a:xfrm>
        </p:spPr>
        <p:txBody>
          <a:bodyPr/>
          <a:lstStyle/>
          <a:p>
            <a:pPr eaLnBrk="1" hangingPunct="1"/>
            <a:r>
              <a:rPr lang="nl-BE" altLang="nl-NL" dirty="0"/>
              <a:t>     Slikproblemen </a:t>
            </a:r>
            <a:r>
              <a:rPr lang="nl-BE" altLang="nl-NL" dirty="0">
                <a:solidFill>
                  <a:srgbClr val="FF0000"/>
                </a:solidFill>
              </a:rPr>
              <a:t>-&gt; tips</a:t>
            </a:r>
            <a:endParaRPr lang="nl-NL" altLang="nl-NL" dirty="0">
              <a:solidFill>
                <a:srgbClr val="FF0000"/>
              </a:solidFill>
            </a:endParaRPr>
          </a:p>
        </p:txBody>
      </p:sp>
      <p:sp>
        <p:nvSpPr>
          <p:cNvPr id="30723" name="Tijdelijke aanduiding voor inhoud 2"/>
          <p:cNvSpPr>
            <a:spLocks noGrp="1"/>
          </p:cNvSpPr>
          <p:nvPr>
            <p:ph idx="1"/>
          </p:nvPr>
        </p:nvSpPr>
        <p:spPr>
          <a:xfrm>
            <a:off x="457200" y="1916832"/>
            <a:ext cx="8229600" cy="4824536"/>
          </a:xfrm>
        </p:spPr>
        <p:txBody>
          <a:bodyPr anchor="ctr"/>
          <a:lstStyle/>
          <a:p>
            <a:pPr eaLnBrk="1" hangingPunct="1"/>
            <a:r>
              <a:rPr lang="nl-BE" altLang="nl-NL" sz="3600" u="sng" dirty="0"/>
              <a:t>Moeite om mond te openen </a:t>
            </a:r>
            <a:r>
              <a:rPr lang="nl-BE" altLang="nl-NL" sz="3600" dirty="0"/>
              <a:t>(Stijfheid)</a:t>
            </a:r>
          </a:p>
          <a:p>
            <a:pPr eaLnBrk="1" hangingPunct="1"/>
            <a:endParaRPr lang="nl-BE" altLang="nl-NL" sz="2000" dirty="0"/>
          </a:p>
          <a:p>
            <a:pPr marL="1828800" lvl="4" indent="0" eaLnBrk="1" hangingPunct="1">
              <a:buNone/>
            </a:pPr>
            <a:r>
              <a:rPr lang="nl-BE" altLang="nl-NL" sz="3600" dirty="0">
                <a:solidFill>
                  <a:srgbClr val="FF0000"/>
                </a:solidFill>
              </a:rPr>
              <a:t>-&gt; Kleinere lepel</a:t>
            </a:r>
          </a:p>
          <a:p>
            <a:pPr marL="1828800" lvl="4" indent="0" eaLnBrk="1" hangingPunct="1">
              <a:buNone/>
            </a:pPr>
            <a:r>
              <a:rPr lang="nl-BE" altLang="nl-NL" sz="3600" dirty="0">
                <a:solidFill>
                  <a:srgbClr val="FF0000"/>
                </a:solidFill>
              </a:rPr>
              <a:t>-&gt; Rietje</a:t>
            </a:r>
          </a:p>
          <a:p>
            <a:pPr marL="1828800" lvl="4" indent="0" eaLnBrk="1" hangingPunct="1">
              <a:buNone/>
            </a:pPr>
            <a:r>
              <a:rPr lang="nl-BE" altLang="nl-NL" sz="3600" dirty="0">
                <a:solidFill>
                  <a:srgbClr val="FF0000"/>
                </a:solidFill>
              </a:rPr>
              <a:t>-&gt; Aangepaste consistentie</a:t>
            </a:r>
          </a:p>
          <a:p>
            <a:pPr lvl="4" eaLnBrk="1" hangingPunct="1">
              <a:buFont typeface="Arial" charset="0"/>
              <a:buNone/>
            </a:pPr>
            <a:r>
              <a:rPr lang="nl-BE" altLang="nl-NL" sz="3600" dirty="0">
                <a:solidFill>
                  <a:srgbClr val="FF0000"/>
                </a:solidFill>
              </a:rPr>
              <a:t>    -diëtist</a:t>
            </a:r>
            <a:endParaRPr lang="nl-NL" altLang="nl-NL" sz="3600" dirty="0">
              <a:solidFill>
                <a:srgbClr val="FF0000"/>
              </a:solidFill>
            </a:endParaRPr>
          </a:p>
        </p:txBody>
      </p:sp>
      <p:pic>
        <p:nvPicPr>
          <p:cNvPr id="5" name="Picture 26">
            <a:extLst>
              <a:ext uri="{FF2B5EF4-FFF2-40B4-BE49-F238E27FC236}">
                <a16:creationId xmlns:a16="http://schemas.microsoft.com/office/drawing/2014/main" xmlns="" id="{3F984EF9-AD94-4C71-9A11-75C1FA57A67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38321"/>
            <a:ext cx="2145995" cy="818188"/>
          </a:xfrm>
          <a:prstGeom prst="rect">
            <a:avLst/>
          </a:prstGeom>
          <a:noFill/>
          <a:ln>
            <a:noFill/>
          </a:ln>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55883621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el 1"/>
          <p:cNvSpPr>
            <a:spLocks noGrp="1"/>
          </p:cNvSpPr>
          <p:nvPr>
            <p:ph type="title"/>
          </p:nvPr>
        </p:nvSpPr>
        <p:spPr>
          <a:xfrm>
            <a:off x="457200" y="274637"/>
            <a:ext cx="8229600" cy="1643063"/>
          </a:xfrm>
        </p:spPr>
        <p:txBody>
          <a:bodyPr/>
          <a:lstStyle/>
          <a:p>
            <a:pPr eaLnBrk="1" hangingPunct="1"/>
            <a:r>
              <a:rPr lang="nl-BE" altLang="nl-NL" dirty="0"/>
              <a:t>      Slikproblemen </a:t>
            </a:r>
            <a:r>
              <a:rPr lang="nl-BE" altLang="nl-NL" dirty="0">
                <a:solidFill>
                  <a:srgbClr val="FF0000"/>
                </a:solidFill>
              </a:rPr>
              <a:t>-&gt; tips</a:t>
            </a:r>
            <a:endParaRPr lang="nl-NL" altLang="nl-NL" dirty="0">
              <a:solidFill>
                <a:srgbClr val="FF0000"/>
              </a:solidFill>
            </a:endParaRPr>
          </a:p>
        </p:txBody>
      </p:sp>
      <p:sp>
        <p:nvSpPr>
          <p:cNvPr id="17411" name="Tijdelijke aanduiding voor inhoud 2"/>
          <p:cNvSpPr>
            <a:spLocks noGrp="1"/>
          </p:cNvSpPr>
          <p:nvPr>
            <p:ph idx="1"/>
          </p:nvPr>
        </p:nvSpPr>
        <p:spPr>
          <a:xfrm>
            <a:off x="457200" y="1700808"/>
            <a:ext cx="8229600" cy="5157192"/>
          </a:xfrm>
        </p:spPr>
        <p:txBody>
          <a:bodyPr>
            <a:normAutofit/>
          </a:bodyPr>
          <a:lstStyle/>
          <a:p>
            <a:pPr eaLnBrk="1" hangingPunct="1">
              <a:defRPr/>
            </a:pPr>
            <a:r>
              <a:rPr lang="nl-BE" sz="3600" u="sng" dirty="0"/>
              <a:t>Kauwproblemen</a:t>
            </a:r>
          </a:p>
          <a:p>
            <a:pPr lvl="1" eaLnBrk="1" hangingPunct="1">
              <a:defRPr/>
            </a:pPr>
            <a:r>
              <a:rPr lang="nl-BE" dirty="0" err="1"/>
              <a:t>Ongekauwd</a:t>
            </a:r>
            <a:r>
              <a:rPr lang="nl-BE" dirty="0"/>
              <a:t> voedsel doorslikken</a:t>
            </a:r>
          </a:p>
          <a:p>
            <a:pPr marL="1828800" lvl="4" indent="0" eaLnBrk="1" hangingPunct="1">
              <a:buNone/>
              <a:defRPr/>
            </a:pPr>
            <a:r>
              <a:rPr lang="nl-BE" sz="2400" dirty="0">
                <a:solidFill>
                  <a:srgbClr val="FF0000"/>
                </a:solidFill>
              </a:rPr>
              <a:t>-&gt; Coachen</a:t>
            </a:r>
          </a:p>
          <a:p>
            <a:pPr marL="1828800" lvl="4" indent="0" eaLnBrk="1" hangingPunct="1">
              <a:buNone/>
              <a:defRPr/>
            </a:pPr>
            <a:r>
              <a:rPr lang="nl-BE" sz="2400" dirty="0">
                <a:solidFill>
                  <a:srgbClr val="FF0000"/>
                </a:solidFill>
              </a:rPr>
              <a:t>-&gt; Consistentie aanpassen</a:t>
            </a:r>
          </a:p>
          <a:p>
            <a:pPr lvl="3" eaLnBrk="1" hangingPunct="1">
              <a:buFont typeface="Arial" charset="0"/>
              <a:buNone/>
              <a:defRPr/>
            </a:pPr>
            <a:r>
              <a:rPr lang="nl-BE" sz="2400" dirty="0">
                <a:solidFill>
                  <a:srgbClr val="FF0000"/>
                </a:solidFill>
              </a:rPr>
              <a:t>           Opm.: gebit controleren. Niet passend?</a:t>
            </a:r>
          </a:p>
          <a:p>
            <a:pPr marL="1828800" lvl="4" indent="0" eaLnBrk="1" hangingPunct="1">
              <a:buNone/>
              <a:defRPr/>
            </a:pPr>
            <a:r>
              <a:rPr lang="nl-BE" sz="2400" dirty="0">
                <a:solidFill>
                  <a:srgbClr val="FF0000"/>
                </a:solidFill>
              </a:rPr>
              <a:t>-&gt; Tandarts</a:t>
            </a:r>
          </a:p>
          <a:p>
            <a:pPr marL="1828800" lvl="4" indent="0" eaLnBrk="1" hangingPunct="1">
              <a:buNone/>
              <a:defRPr/>
            </a:pPr>
            <a:r>
              <a:rPr lang="nl-BE" sz="2400" dirty="0">
                <a:solidFill>
                  <a:srgbClr val="FF0000"/>
                </a:solidFill>
              </a:rPr>
              <a:t>-&gt; Beter geen gebit dan loszittend gebit</a:t>
            </a:r>
          </a:p>
          <a:p>
            <a:pPr lvl="1" eaLnBrk="1" hangingPunct="1">
              <a:defRPr/>
            </a:pPr>
            <a:r>
              <a:rPr lang="nl-BE" dirty="0"/>
              <a:t>Te lang kauwen</a:t>
            </a:r>
          </a:p>
          <a:p>
            <a:pPr marL="1828800" lvl="4" indent="0" eaLnBrk="1" hangingPunct="1">
              <a:buNone/>
              <a:defRPr/>
            </a:pPr>
            <a:r>
              <a:rPr lang="nl-BE" sz="2400" dirty="0">
                <a:solidFill>
                  <a:srgbClr val="FF0000"/>
                </a:solidFill>
              </a:rPr>
              <a:t>-&gt; Coachen</a:t>
            </a:r>
          </a:p>
          <a:p>
            <a:pPr marL="1828800" lvl="4" indent="0" eaLnBrk="1" hangingPunct="1">
              <a:buNone/>
              <a:defRPr/>
            </a:pPr>
            <a:r>
              <a:rPr lang="nl-BE" sz="2400" dirty="0">
                <a:solidFill>
                  <a:srgbClr val="FF0000"/>
                </a:solidFill>
              </a:rPr>
              <a:t>-&gt; Warmwaterbord/voorverwarmd bord</a:t>
            </a:r>
          </a:p>
          <a:p>
            <a:pPr lvl="3" eaLnBrk="1" hangingPunct="1">
              <a:defRPr/>
            </a:pPr>
            <a:endParaRPr lang="nl-BE" sz="2800" dirty="0" err="1"/>
          </a:p>
          <a:p>
            <a:pPr marL="342900" lvl="4" indent="-342900" eaLnBrk="1" hangingPunct="1">
              <a:buFont typeface="Arial" charset="0"/>
              <a:buChar char="•"/>
              <a:defRPr/>
            </a:pPr>
            <a:endParaRPr lang="nl-BE" sz="3200" dirty="0"/>
          </a:p>
          <a:p>
            <a:pPr marL="342900" lvl="4" indent="-342900" eaLnBrk="1" hangingPunct="1">
              <a:buFont typeface="Arial" charset="0"/>
              <a:buChar char="•"/>
              <a:defRPr/>
            </a:pPr>
            <a:endParaRPr lang="nl-BE" dirty="0" err="1"/>
          </a:p>
          <a:p>
            <a:pPr lvl="4" eaLnBrk="1" hangingPunct="1">
              <a:defRPr/>
            </a:pPr>
            <a:endParaRPr lang="nl-BE" sz="3200" dirty="0"/>
          </a:p>
        </p:txBody>
      </p:sp>
      <p:pic>
        <p:nvPicPr>
          <p:cNvPr id="32773" name="Afbeelding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88224" y="1940467"/>
            <a:ext cx="1643063" cy="1643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26">
            <a:extLst>
              <a:ext uri="{FF2B5EF4-FFF2-40B4-BE49-F238E27FC236}">
                <a16:creationId xmlns:a16="http://schemas.microsoft.com/office/drawing/2014/main" xmlns="" id="{BE25A447-F3C4-4BC1-A9CB-2E67E3C7B3B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38321"/>
            <a:ext cx="2145995" cy="818188"/>
          </a:xfrm>
          <a:prstGeom prst="rect">
            <a:avLst/>
          </a:prstGeom>
          <a:noFill/>
          <a:ln>
            <a:noFill/>
          </a:ln>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96588952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el 1"/>
          <p:cNvSpPr>
            <a:spLocks noGrp="1"/>
          </p:cNvSpPr>
          <p:nvPr>
            <p:ph type="title"/>
          </p:nvPr>
        </p:nvSpPr>
        <p:spPr>
          <a:xfrm>
            <a:off x="457200" y="274638"/>
            <a:ext cx="8229600" cy="1714202"/>
          </a:xfrm>
        </p:spPr>
        <p:txBody>
          <a:bodyPr/>
          <a:lstStyle/>
          <a:p>
            <a:pPr eaLnBrk="1" hangingPunct="1"/>
            <a:r>
              <a:rPr lang="nl-BE" altLang="nl-NL" dirty="0"/>
              <a:t>     Slikproblemen </a:t>
            </a:r>
            <a:r>
              <a:rPr lang="nl-BE" altLang="nl-NL" dirty="0">
                <a:solidFill>
                  <a:srgbClr val="FF0000"/>
                </a:solidFill>
              </a:rPr>
              <a:t>-&gt; tips</a:t>
            </a:r>
            <a:endParaRPr lang="nl-NL" altLang="nl-NL" dirty="0"/>
          </a:p>
        </p:txBody>
      </p:sp>
      <p:sp>
        <p:nvSpPr>
          <p:cNvPr id="34819" name="Tijdelijke aanduiding voor inhoud 2"/>
          <p:cNvSpPr>
            <a:spLocks noGrp="1"/>
          </p:cNvSpPr>
          <p:nvPr>
            <p:ph idx="1"/>
          </p:nvPr>
        </p:nvSpPr>
        <p:spPr>
          <a:xfrm>
            <a:off x="457200" y="1844824"/>
            <a:ext cx="8229600" cy="5013176"/>
          </a:xfrm>
        </p:spPr>
        <p:txBody>
          <a:bodyPr/>
          <a:lstStyle/>
          <a:p>
            <a:pPr eaLnBrk="1" hangingPunct="1"/>
            <a:r>
              <a:rPr lang="nl-BE" altLang="nl-NL" u="sng" dirty="0"/>
              <a:t>Vertraagde slikreflex</a:t>
            </a:r>
            <a:endParaRPr lang="nl-NL" altLang="nl-NL" u="sng" dirty="0"/>
          </a:p>
          <a:p>
            <a:pPr lvl="1" eaLnBrk="1" hangingPunct="1"/>
            <a:r>
              <a:rPr lang="nl-BE" altLang="nl-NL" dirty="0"/>
              <a:t>Voedsel in mond houden zonder slikken</a:t>
            </a:r>
          </a:p>
          <a:p>
            <a:pPr lvl="3" eaLnBrk="1" hangingPunct="1"/>
            <a:r>
              <a:rPr lang="nl-BE" altLang="nl-NL" sz="2400" dirty="0"/>
              <a:t>Kauwen moet even stoppen om te kunnen slikken</a:t>
            </a:r>
          </a:p>
          <a:p>
            <a:pPr lvl="3" eaLnBrk="1" hangingPunct="1"/>
            <a:r>
              <a:rPr lang="nl-BE" altLang="nl-NL" sz="2400" dirty="0"/>
              <a:t>Rigiditeit tong (transportproblemen</a:t>
            </a:r>
            <a:r>
              <a:rPr lang="nl-BE" altLang="nl-NL" dirty="0"/>
              <a:t>)</a:t>
            </a:r>
          </a:p>
          <a:p>
            <a:pPr lvl="1" eaLnBrk="1" hangingPunct="1"/>
            <a:r>
              <a:rPr lang="nl-BE" altLang="nl-NL" dirty="0"/>
              <a:t>Startproblemen van het doorslikken (Niet meer op commando kunnen slikken)</a:t>
            </a:r>
            <a:br>
              <a:rPr lang="nl-BE" altLang="nl-NL" dirty="0"/>
            </a:br>
            <a:r>
              <a:rPr lang="nl-BE" altLang="nl-NL" dirty="0"/>
              <a:t>	</a:t>
            </a:r>
            <a:r>
              <a:rPr lang="nl-BE" altLang="nl-NL" sz="2400" dirty="0">
                <a:solidFill>
                  <a:srgbClr val="FF0000"/>
                </a:solidFill>
              </a:rPr>
              <a:t>-&gt; Slikproces bewust in deelstappen uitvoeren </a:t>
            </a:r>
            <a:br>
              <a:rPr lang="nl-BE" altLang="nl-NL" sz="2400" dirty="0">
                <a:solidFill>
                  <a:srgbClr val="FF0000"/>
                </a:solidFill>
              </a:rPr>
            </a:br>
            <a:r>
              <a:rPr lang="nl-BE" altLang="nl-NL" sz="2400" dirty="0">
                <a:solidFill>
                  <a:srgbClr val="FF0000"/>
                </a:solidFill>
              </a:rPr>
              <a:t>	(met instructiekaart of coaching omgeving)</a:t>
            </a:r>
            <a:br>
              <a:rPr lang="nl-BE" altLang="nl-NL" sz="2400" dirty="0">
                <a:solidFill>
                  <a:srgbClr val="FF0000"/>
                </a:solidFill>
              </a:rPr>
            </a:br>
            <a:r>
              <a:rPr lang="nl-BE" altLang="nl-NL" sz="2400" dirty="0">
                <a:solidFill>
                  <a:srgbClr val="FF0000"/>
                </a:solidFill>
              </a:rPr>
              <a:t>	-&gt; Fijngemaakte/gemalen voeding. </a:t>
            </a:r>
          </a:p>
          <a:p>
            <a:pPr marL="457200" lvl="1" indent="0" eaLnBrk="1" hangingPunct="1">
              <a:buNone/>
            </a:pPr>
            <a:r>
              <a:rPr lang="nl-BE" altLang="nl-NL" sz="2400" dirty="0">
                <a:solidFill>
                  <a:srgbClr val="FF0000"/>
                </a:solidFill>
              </a:rPr>
              <a:t>	   </a:t>
            </a:r>
            <a:r>
              <a:rPr lang="nl-BE" altLang="nl-NL" sz="2400" dirty="0">
                <a:solidFill>
                  <a:srgbClr val="FF0000"/>
                </a:solidFill>
                <a:latin typeface="Arial" charset="0"/>
                <a:cs typeface="Arial" charset="0"/>
              </a:rPr>
              <a:t>→ advies</a:t>
            </a:r>
            <a:r>
              <a:rPr lang="nl-BE" altLang="nl-NL" sz="2400" dirty="0">
                <a:solidFill>
                  <a:srgbClr val="FF0000"/>
                </a:solidFill>
              </a:rPr>
              <a:t> diëtist i.v.m. volwaardigheid voeding</a:t>
            </a:r>
            <a:endParaRPr lang="nl-NL" altLang="nl-NL" sz="2400" dirty="0">
              <a:solidFill>
                <a:srgbClr val="FF0000"/>
              </a:solidFill>
            </a:endParaRPr>
          </a:p>
          <a:p>
            <a:pPr lvl="1" eaLnBrk="1" hangingPunct="1"/>
            <a:endParaRPr lang="nl-BE" altLang="nl-NL" sz="2400" dirty="0">
              <a:solidFill>
                <a:srgbClr val="FF0000"/>
              </a:solidFill>
            </a:endParaRPr>
          </a:p>
          <a:p>
            <a:pPr lvl="4" eaLnBrk="1" hangingPunct="1">
              <a:buFont typeface="Arial" charset="0"/>
              <a:buNone/>
            </a:pPr>
            <a:endParaRPr lang="nl-BE" altLang="nl-NL" dirty="0"/>
          </a:p>
          <a:p>
            <a:pPr lvl="4" eaLnBrk="1" hangingPunct="1"/>
            <a:endParaRPr lang="nl-BE" altLang="nl-NL" dirty="0"/>
          </a:p>
        </p:txBody>
      </p:sp>
      <p:pic>
        <p:nvPicPr>
          <p:cNvPr id="5" name="Picture 26">
            <a:extLst>
              <a:ext uri="{FF2B5EF4-FFF2-40B4-BE49-F238E27FC236}">
                <a16:creationId xmlns:a16="http://schemas.microsoft.com/office/drawing/2014/main" xmlns="" id="{89465B57-A5C9-4C4E-91F7-8A1E68F80BD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38321"/>
            <a:ext cx="2145995" cy="818188"/>
          </a:xfrm>
          <a:prstGeom prst="rect">
            <a:avLst/>
          </a:prstGeom>
          <a:noFill/>
          <a:ln>
            <a:noFill/>
          </a:ln>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965108446"/>
      </p:ext>
    </p:extLst>
  </p:cSld>
  <p:clrMapOvr>
    <a:masterClrMapping/>
  </p:clrMapOvr>
</p:sld>
</file>

<file path=ppt/theme/theme1.xml><?xml version="1.0" encoding="utf-8"?>
<a:theme xmlns:a="http://schemas.openxmlformats.org/drawingml/2006/main" name="Kantoor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Kantoor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1995</TotalTime>
  <Words>3182</Words>
  <Application>Microsoft Office PowerPoint</Application>
  <PresentationFormat>Diavoorstelling (4:3)</PresentationFormat>
  <Paragraphs>431</Paragraphs>
  <Slides>34</Slides>
  <Notes>30</Notes>
  <HiddenSlides>0</HiddenSlides>
  <MMClips>0</MMClips>
  <ScaleCrop>false</ScaleCrop>
  <HeadingPairs>
    <vt:vector size="4" baseType="variant">
      <vt:variant>
        <vt:lpstr>Thema</vt:lpstr>
      </vt:variant>
      <vt:variant>
        <vt:i4>1</vt:i4>
      </vt:variant>
      <vt:variant>
        <vt:lpstr>Diatitels</vt:lpstr>
      </vt:variant>
      <vt:variant>
        <vt:i4>34</vt:i4>
      </vt:variant>
    </vt:vector>
  </HeadingPairs>
  <TitlesOfParts>
    <vt:vector size="35" baseType="lpstr">
      <vt:lpstr>Kantoorthema</vt:lpstr>
      <vt:lpstr>PowerPoint-presentatie</vt:lpstr>
      <vt:lpstr>Logopedie:           Slikproblemen -&gt; tips</vt:lpstr>
      <vt:lpstr>       Slikproblemen-&gt; tips</vt:lpstr>
      <vt:lpstr>   Slikproblemen-&gt; tips</vt:lpstr>
      <vt:lpstr>     Slikproblemen -&gt; tips</vt:lpstr>
      <vt:lpstr>   Slikproblemen-&gt; tips </vt:lpstr>
      <vt:lpstr>     Slikproblemen -&gt; tips</vt:lpstr>
      <vt:lpstr>      Slikproblemen -&gt; tips</vt:lpstr>
      <vt:lpstr>     Slikproblemen -&gt; tips</vt:lpstr>
      <vt:lpstr>     Slikproblemen-&gt; tips </vt:lpstr>
      <vt:lpstr>                Moeite inname pillen-&gt; tips</vt:lpstr>
      <vt:lpstr>Speeksel-&gt; tips </vt:lpstr>
      <vt:lpstr>       Samenvatting aanpak </vt:lpstr>
      <vt:lpstr>Totaalpakket</vt:lpstr>
      <vt:lpstr>PowerPoint-presentatie</vt:lpstr>
      <vt:lpstr> Voeding net een puzzel</vt:lpstr>
      <vt:lpstr>Medicatie en eiwitten</vt:lpstr>
      <vt:lpstr> </vt:lpstr>
      <vt:lpstr> </vt:lpstr>
      <vt:lpstr>Vertraagde maaglediging</vt:lpstr>
      <vt:lpstr> </vt:lpstr>
      <vt:lpstr>Obstipatie</vt:lpstr>
      <vt:lpstr>PowerPoint-presentatie</vt:lpstr>
      <vt:lpstr>Moeizame inname door o.a. tremoren en vermoeidheid </vt:lpstr>
      <vt:lpstr>PowerPoint-presentatie</vt:lpstr>
      <vt:lpstr>Smaak en geur verandering, kauw en slikproblemen</vt:lpstr>
      <vt:lpstr>PowerPoint-presentatie</vt:lpstr>
      <vt:lpstr>PowerPoint-presentatie</vt:lpstr>
      <vt:lpstr>PowerPoint-presentatie</vt:lpstr>
      <vt:lpstr>PowerPoint-presentatie</vt:lpstr>
      <vt:lpstr>PowerPoint-presentatie</vt:lpstr>
      <vt:lpstr>PowerPoint-presentatie</vt:lpstr>
      <vt:lpstr>PowerPoint-presentatie</vt:lpstr>
      <vt:lpstr>    Hartelijk dank !!!</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Normale slikbeweging</dc:title>
  <dc:creator>annegien rijckaerd</dc:creator>
  <cp:lastModifiedBy>annegien rijckaerd</cp:lastModifiedBy>
  <cp:revision>32</cp:revision>
  <dcterms:created xsi:type="dcterms:W3CDTF">2019-09-22T10:56:00Z</dcterms:created>
  <dcterms:modified xsi:type="dcterms:W3CDTF">2019-10-02T09:55:26Z</dcterms:modified>
</cp:coreProperties>
</file>